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5"/>
  </p:notesMasterIdLst>
  <p:sldIdLst>
    <p:sldId id="256" r:id="rId2"/>
    <p:sldId id="266" r:id="rId3"/>
    <p:sldId id="257" r:id="rId4"/>
    <p:sldId id="259" r:id="rId5"/>
    <p:sldId id="258" r:id="rId6"/>
    <p:sldId id="261" r:id="rId7"/>
    <p:sldId id="270" r:id="rId8"/>
    <p:sldId id="268" r:id="rId9"/>
    <p:sldId id="260" r:id="rId10"/>
    <p:sldId id="262" r:id="rId11"/>
    <p:sldId id="271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127A4-6541-4385-9345-415846D9659B}" v="43" dt="2022-11-23T20:01:46.390"/>
    <p1510:client id="{67FE4628-E951-482D-AD72-276BDF873554}" v="1824" dt="2022-11-23T20:02:16.874"/>
    <p1510:client id="{83E665D4-C1BB-4BEF-9627-2AC99149CAA5}" v="73" dt="2022-11-23T20:02:40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C310A6BD-3CFC-466D-A8F2-96C156569295}"/>
    <pc:docChg chg="delSld modSld">
      <pc:chgData name="Utilisateur invité" userId="" providerId="Windows Live" clId="Web-{C310A6BD-3CFC-466D-A8F2-96C156569295}" dt="2022-11-10T10:02:53.283" v="870" actId="20577"/>
      <pc:docMkLst>
        <pc:docMk/>
      </pc:docMkLst>
      <pc:sldChg chg="addSp delSp modSp">
        <pc:chgData name="Utilisateur invité" userId="" providerId="Windows Live" clId="Web-{C310A6BD-3CFC-466D-A8F2-96C156569295}" dt="2022-11-10T09:13:02.384" v="776"/>
        <pc:sldMkLst>
          <pc:docMk/>
          <pc:sldMk cId="2230071521" sldId="257"/>
        </pc:sldMkLst>
        <pc:spChg chg="del mod">
          <ac:chgData name="Utilisateur invité" userId="" providerId="Windows Live" clId="Web-{C310A6BD-3CFC-466D-A8F2-96C156569295}" dt="2022-11-10T08:18:25.189" v="3"/>
          <ac:spMkLst>
            <pc:docMk/>
            <pc:sldMk cId="2230071521" sldId="257"/>
            <ac:spMk id="3" creationId="{0F893CC9-83DD-3C56-2625-B269BAEB8C5B}"/>
          </ac:spMkLst>
        </pc:spChg>
        <pc:spChg chg="del">
          <ac:chgData name="Utilisateur invité" userId="" providerId="Windows Live" clId="Web-{C310A6BD-3CFC-466D-A8F2-96C156569295}" dt="2022-11-10T08:18:25.205" v="20"/>
          <ac:spMkLst>
            <pc:docMk/>
            <pc:sldMk cId="2230071521" sldId="257"/>
            <ac:spMk id="4" creationId="{751EDF7F-9BA7-1D19-D02C-C53EC3DD13C7}"/>
          </ac:spMkLst>
        </pc:spChg>
        <pc:spChg chg="del">
          <ac:chgData name="Utilisateur invité" userId="" providerId="Windows Live" clId="Web-{C310A6BD-3CFC-466D-A8F2-96C156569295}" dt="2022-11-10T08:18:25.205" v="19"/>
          <ac:spMkLst>
            <pc:docMk/>
            <pc:sldMk cId="2230071521" sldId="257"/>
            <ac:spMk id="5" creationId="{8E6182A2-577C-1F3D-8A8B-02CBA33EC9FF}"/>
          </ac:spMkLst>
        </pc:spChg>
        <pc:spChg chg="mod">
          <ac:chgData name="Utilisateur invité" userId="" providerId="Windows Live" clId="Web-{C310A6BD-3CFC-466D-A8F2-96C156569295}" dt="2022-11-10T08:47:56.258" v="633" actId="20577"/>
          <ac:spMkLst>
            <pc:docMk/>
            <pc:sldMk cId="2230071521" sldId="257"/>
            <ac:spMk id="6" creationId="{28793794-A5DC-9B75-D24B-2A5E439CC72F}"/>
          </ac:spMkLst>
        </pc:spChg>
        <pc:spChg chg="del">
          <ac:chgData name="Utilisateur invité" userId="" providerId="Windows Live" clId="Web-{C310A6BD-3CFC-466D-A8F2-96C156569295}" dt="2022-11-10T08:18:25.205" v="18"/>
          <ac:spMkLst>
            <pc:docMk/>
            <pc:sldMk cId="2230071521" sldId="257"/>
            <ac:spMk id="8" creationId="{2DC9B42D-0AEE-6DFC-0175-9B8A07AF8320}"/>
          </ac:spMkLst>
        </pc:spChg>
        <pc:spChg chg="del">
          <ac:chgData name="Utilisateur invité" userId="" providerId="Windows Live" clId="Web-{C310A6BD-3CFC-466D-A8F2-96C156569295}" dt="2022-11-10T08:18:25.205" v="17"/>
          <ac:spMkLst>
            <pc:docMk/>
            <pc:sldMk cId="2230071521" sldId="257"/>
            <ac:spMk id="10" creationId="{BE32C9ED-1479-75F2-2D1A-1115E1421F57}"/>
          </ac:spMkLst>
        </pc:spChg>
        <pc:spChg chg="del">
          <ac:chgData name="Utilisateur invité" userId="" providerId="Windows Live" clId="Web-{C310A6BD-3CFC-466D-A8F2-96C156569295}" dt="2022-11-10T08:18:25.205" v="16"/>
          <ac:spMkLst>
            <pc:docMk/>
            <pc:sldMk cId="2230071521" sldId="257"/>
            <ac:spMk id="12" creationId="{183BB312-D2B6-1D60-9AFC-6D9AF1214674}"/>
          </ac:spMkLst>
        </pc:spChg>
        <pc:spChg chg="del">
          <ac:chgData name="Utilisateur invité" userId="" providerId="Windows Live" clId="Web-{C310A6BD-3CFC-466D-A8F2-96C156569295}" dt="2022-11-10T08:18:25.205" v="15"/>
          <ac:spMkLst>
            <pc:docMk/>
            <pc:sldMk cId="2230071521" sldId="257"/>
            <ac:spMk id="24" creationId="{18B1A150-55A2-F022-806B-5213F48521BA}"/>
          </ac:spMkLst>
        </pc:spChg>
        <pc:spChg chg="del">
          <ac:chgData name="Utilisateur invité" userId="" providerId="Windows Live" clId="Web-{C310A6BD-3CFC-466D-A8F2-96C156569295}" dt="2022-11-10T08:18:25.205" v="14"/>
          <ac:spMkLst>
            <pc:docMk/>
            <pc:sldMk cId="2230071521" sldId="257"/>
            <ac:spMk id="26" creationId="{9EA47990-A9DE-8081-F99A-985F68B109AE}"/>
          </ac:spMkLst>
        </pc:spChg>
        <pc:spChg chg="del">
          <ac:chgData name="Utilisateur invité" userId="" providerId="Windows Live" clId="Web-{C310A6BD-3CFC-466D-A8F2-96C156569295}" dt="2022-11-10T08:18:25.189" v="13"/>
          <ac:spMkLst>
            <pc:docMk/>
            <pc:sldMk cId="2230071521" sldId="257"/>
            <ac:spMk id="28" creationId="{3A915A3D-1244-0AFD-A584-72592B83618A}"/>
          </ac:spMkLst>
        </pc:spChg>
        <pc:spChg chg="del">
          <ac:chgData name="Utilisateur invité" userId="" providerId="Windows Live" clId="Web-{C310A6BD-3CFC-466D-A8F2-96C156569295}" dt="2022-11-10T08:18:25.189" v="12"/>
          <ac:spMkLst>
            <pc:docMk/>
            <pc:sldMk cId="2230071521" sldId="257"/>
            <ac:spMk id="30" creationId="{16B6168B-703C-34A2-5C81-F462823AA11F}"/>
          </ac:spMkLst>
        </pc:spChg>
        <pc:spChg chg="del">
          <ac:chgData name="Utilisateur invité" userId="" providerId="Windows Live" clId="Web-{C310A6BD-3CFC-466D-A8F2-96C156569295}" dt="2022-11-10T08:18:25.189" v="11"/>
          <ac:spMkLst>
            <pc:docMk/>
            <pc:sldMk cId="2230071521" sldId="257"/>
            <ac:spMk id="33" creationId="{942296AE-E162-23AC-FD45-89F110276782}"/>
          </ac:spMkLst>
        </pc:spChg>
        <pc:spChg chg="del">
          <ac:chgData name="Utilisateur invité" userId="" providerId="Windows Live" clId="Web-{C310A6BD-3CFC-466D-A8F2-96C156569295}" dt="2022-11-10T08:18:25.189" v="10"/>
          <ac:spMkLst>
            <pc:docMk/>
            <pc:sldMk cId="2230071521" sldId="257"/>
            <ac:spMk id="35" creationId="{A0E28E21-42B2-C121-A74C-5ACA24527D9C}"/>
          </ac:spMkLst>
        </pc:spChg>
        <pc:spChg chg="del">
          <ac:chgData name="Utilisateur invité" userId="" providerId="Windows Live" clId="Web-{C310A6BD-3CFC-466D-A8F2-96C156569295}" dt="2022-11-10T08:18:25.189" v="9"/>
          <ac:spMkLst>
            <pc:docMk/>
            <pc:sldMk cId="2230071521" sldId="257"/>
            <ac:spMk id="37" creationId="{34F56FB2-0CE2-2285-EFA3-BBC2A9AB87F0}"/>
          </ac:spMkLst>
        </pc:spChg>
        <pc:spChg chg="del">
          <ac:chgData name="Utilisateur invité" userId="" providerId="Windows Live" clId="Web-{C310A6BD-3CFC-466D-A8F2-96C156569295}" dt="2022-11-10T08:18:25.189" v="8"/>
          <ac:spMkLst>
            <pc:docMk/>
            <pc:sldMk cId="2230071521" sldId="257"/>
            <ac:spMk id="39" creationId="{8F1EA88E-361F-B473-CFDD-21DFE9D3A592}"/>
          </ac:spMkLst>
        </pc:spChg>
        <pc:spChg chg="del">
          <ac:chgData name="Utilisateur invité" userId="" providerId="Windows Live" clId="Web-{C310A6BD-3CFC-466D-A8F2-96C156569295}" dt="2022-11-10T08:18:25.189" v="7"/>
          <ac:spMkLst>
            <pc:docMk/>
            <pc:sldMk cId="2230071521" sldId="257"/>
            <ac:spMk id="42" creationId="{56C8C834-4F46-8E02-2F82-87DBCBDC5EEC}"/>
          </ac:spMkLst>
        </pc:spChg>
        <pc:spChg chg="del">
          <ac:chgData name="Utilisateur invité" userId="" providerId="Windows Live" clId="Web-{C310A6BD-3CFC-466D-A8F2-96C156569295}" dt="2022-11-10T08:18:25.189" v="6"/>
          <ac:spMkLst>
            <pc:docMk/>
            <pc:sldMk cId="2230071521" sldId="257"/>
            <ac:spMk id="44" creationId="{416FD745-1D27-7302-0148-3F2D97E99A79}"/>
          </ac:spMkLst>
        </pc:spChg>
        <pc:spChg chg="del">
          <ac:chgData name="Utilisateur invité" userId="" providerId="Windows Live" clId="Web-{C310A6BD-3CFC-466D-A8F2-96C156569295}" dt="2022-11-10T08:18:25.189" v="5"/>
          <ac:spMkLst>
            <pc:docMk/>
            <pc:sldMk cId="2230071521" sldId="257"/>
            <ac:spMk id="46" creationId="{70EF77A1-6B00-B629-B0EA-E444848D01D3}"/>
          </ac:spMkLst>
        </pc:spChg>
        <pc:spChg chg="del">
          <ac:chgData name="Utilisateur invité" userId="" providerId="Windows Live" clId="Web-{C310A6BD-3CFC-466D-A8F2-96C156569295}" dt="2022-11-10T08:18:25.189" v="4"/>
          <ac:spMkLst>
            <pc:docMk/>
            <pc:sldMk cId="2230071521" sldId="257"/>
            <ac:spMk id="48" creationId="{AFDFD4E2-4E4F-8C62-D510-4B724BC2B171}"/>
          </ac:spMkLst>
        </pc:spChg>
        <pc:picChg chg="add mod">
          <ac:chgData name="Utilisateur invité" userId="" providerId="Windows Live" clId="Web-{C310A6BD-3CFC-466D-A8F2-96C156569295}" dt="2022-11-10T09:11:00.959" v="770" actId="1076"/>
          <ac:picMkLst>
            <pc:docMk/>
            <pc:sldMk cId="2230071521" sldId="257"/>
            <ac:picMk id="3" creationId="{D66A8E3B-5789-85B3-789F-338A50C75396}"/>
          </ac:picMkLst>
        </pc:picChg>
        <pc:picChg chg="add del mod">
          <ac:chgData name="Utilisateur invité" userId="" providerId="Windows Live" clId="Web-{C310A6BD-3CFC-466D-A8F2-96C156569295}" dt="2022-11-10T09:12:14.211" v="772"/>
          <ac:picMkLst>
            <pc:docMk/>
            <pc:sldMk cId="2230071521" sldId="257"/>
            <ac:picMk id="4" creationId="{5ED03240-4F1D-F64A-83A9-1FF26D9E3747}"/>
          </ac:picMkLst>
        </pc:picChg>
        <pc:picChg chg="add del mod">
          <ac:chgData name="Utilisateur invité" userId="" providerId="Windows Live" clId="Web-{C310A6BD-3CFC-466D-A8F2-96C156569295}" dt="2022-11-10T09:12:32.852" v="774"/>
          <ac:picMkLst>
            <pc:docMk/>
            <pc:sldMk cId="2230071521" sldId="257"/>
            <ac:picMk id="5" creationId="{E9E6F2BC-AEF6-900F-F89D-65D6A4D5546C}"/>
          </ac:picMkLst>
        </pc:picChg>
        <pc:picChg chg="add del mod">
          <ac:chgData name="Utilisateur invité" userId="" providerId="Windows Live" clId="Web-{C310A6BD-3CFC-466D-A8F2-96C156569295}" dt="2022-11-10T09:13:02.384" v="776"/>
          <ac:picMkLst>
            <pc:docMk/>
            <pc:sldMk cId="2230071521" sldId="257"/>
            <ac:picMk id="8" creationId="{C1858EB4-69E7-6B8D-C148-F7E993C0D734}"/>
          </ac:picMkLst>
        </pc:picChg>
        <pc:picChg chg="del">
          <ac:chgData name="Utilisateur invité" userId="" providerId="Windows Live" clId="Web-{C310A6BD-3CFC-466D-A8F2-96C156569295}" dt="2022-11-10T08:18:34.549" v="22"/>
          <ac:picMkLst>
            <pc:docMk/>
            <pc:sldMk cId="2230071521" sldId="257"/>
            <ac:picMk id="11" creationId="{4C404F72-6081-B0C0-5A10-6BC094254097}"/>
          </ac:picMkLst>
        </pc:picChg>
        <pc:picChg chg="del">
          <ac:chgData name="Utilisateur invité" userId="" providerId="Windows Live" clId="Web-{C310A6BD-3CFC-466D-A8F2-96C156569295}" dt="2022-11-10T08:18:06.532" v="2"/>
          <ac:picMkLst>
            <pc:docMk/>
            <pc:sldMk cId="2230071521" sldId="257"/>
            <ac:picMk id="13" creationId="{C50767DD-5A4C-D16E-390D-FFA5C04D4452}"/>
          </ac:picMkLst>
        </pc:picChg>
        <pc:picChg chg="del">
          <ac:chgData name="Utilisateur invité" userId="" providerId="Windows Live" clId="Web-{C310A6BD-3CFC-466D-A8F2-96C156569295}" dt="2022-11-10T08:18:31.908" v="21"/>
          <ac:picMkLst>
            <pc:docMk/>
            <pc:sldMk cId="2230071521" sldId="257"/>
            <ac:picMk id="20" creationId="{464C9DDA-2791-98C4-A713-3B80ADD3CEFF}"/>
          </ac:picMkLst>
        </pc:picChg>
      </pc:sldChg>
      <pc:sldChg chg="addSp delSp modSp">
        <pc:chgData name="Utilisateur invité" userId="" providerId="Windows Live" clId="Web-{C310A6BD-3CFC-466D-A8F2-96C156569295}" dt="2022-11-10T09:59:29.232" v="795" actId="20577"/>
        <pc:sldMkLst>
          <pc:docMk/>
          <pc:sldMk cId="2607661603" sldId="258"/>
        </pc:sldMkLst>
        <pc:spChg chg="mod">
          <ac:chgData name="Utilisateur invité" userId="" providerId="Windows Live" clId="Web-{C310A6BD-3CFC-466D-A8F2-96C156569295}" dt="2022-11-10T08:23:14.851" v="144" actId="20577"/>
          <ac:spMkLst>
            <pc:docMk/>
            <pc:sldMk cId="2607661603" sldId="258"/>
            <ac:spMk id="2" creationId="{8D3D5C4D-CA39-FD09-94A5-4FAF2E40C803}"/>
          </ac:spMkLst>
        </pc:spChg>
        <pc:spChg chg="mod">
          <ac:chgData name="Utilisateur invité" userId="" providerId="Windows Live" clId="Web-{C310A6BD-3CFC-466D-A8F2-96C156569295}" dt="2022-11-10T08:22:04.553" v="120" actId="20577"/>
          <ac:spMkLst>
            <pc:docMk/>
            <pc:sldMk cId="2607661603" sldId="258"/>
            <ac:spMk id="3" creationId="{8F98724C-60BF-9030-7E5E-46BC5B58D2B0}"/>
          </ac:spMkLst>
        </pc:spChg>
        <pc:spChg chg="add mod">
          <ac:chgData name="Utilisateur invité" userId="" providerId="Windows Live" clId="Web-{C310A6BD-3CFC-466D-A8F2-96C156569295}" dt="2022-11-10T09:59:29.232" v="795" actId="20577"/>
          <ac:spMkLst>
            <pc:docMk/>
            <pc:sldMk cId="2607661603" sldId="258"/>
            <ac:spMk id="6" creationId="{4B83923B-8969-FDD2-7A51-E3081292434C}"/>
          </ac:spMkLst>
        </pc:spChg>
        <pc:spChg chg="add del mod">
          <ac:chgData name="Utilisateur invité" userId="" providerId="Windows Live" clId="Web-{C310A6BD-3CFC-466D-A8F2-96C156569295}" dt="2022-11-10T09:17:36.389" v="780"/>
          <ac:spMkLst>
            <pc:docMk/>
            <pc:sldMk cId="2607661603" sldId="258"/>
            <ac:spMk id="7" creationId="{0F48E6B7-8AA6-30B2-E2CB-0F2059F1C25F}"/>
          </ac:spMkLst>
        </pc:spChg>
        <pc:picChg chg="mod">
          <ac:chgData name="Utilisateur invité" userId="" providerId="Windows Live" clId="Web-{C310A6BD-3CFC-466D-A8F2-96C156569295}" dt="2022-11-10T08:41:42.797" v="491" actId="1076"/>
          <ac:picMkLst>
            <pc:docMk/>
            <pc:sldMk cId="2607661603" sldId="258"/>
            <ac:picMk id="4" creationId="{B3EEFD6C-EBBB-F19E-C3CC-17166A750540}"/>
          </ac:picMkLst>
        </pc:picChg>
        <pc:picChg chg="add del mod">
          <ac:chgData name="Utilisateur invité" userId="" providerId="Windows Live" clId="Web-{C310A6BD-3CFC-466D-A8F2-96C156569295}" dt="2022-11-10T09:20:45.128" v="783"/>
          <ac:picMkLst>
            <pc:docMk/>
            <pc:sldMk cId="2607661603" sldId="258"/>
            <ac:picMk id="8" creationId="{686C556C-4403-C1CD-433E-5A29D72FB97F}"/>
          </ac:picMkLst>
        </pc:picChg>
        <pc:picChg chg="add del mod">
          <ac:chgData name="Utilisateur invité" userId="" providerId="Windows Live" clId="Web-{C310A6BD-3CFC-466D-A8F2-96C156569295}" dt="2022-11-10T09:23:23.710" v="787"/>
          <ac:picMkLst>
            <pc:docMk/>
            <pc:sldMk cId="2607661603" sldId="258"/>
            <ac:picMk id="10" creationId="{870AF810-8A0C-19AD-D089-E0B97DCEC8D4}"/>
          </ac:picMkLst>
        </pc:picChg>
        <pc:picChg chg="add mod">
          <ac:chgData name="Utilisateur invité" userId="" providerId="Windows Live" clId="Web-{C310A6BD-3CFC-466D-A8F2-96C156569295}" dt="2022-11-10T09:23:37.835" v="790" actId="1076"/>
          <ac:picMkLst>
            <pc:docMk/>
            <pc:sldMk cId="2607661603" sldId="258"/>
            <ac:picMk id="11" creationId="{7C80C243-5E45-8CA7-272D-00ADBB172D49}"/>
          </ac:picMkLst>
        </pc:picChg>
        <pc:picChg chg="del">
          <ac:chgData name="Utilisateur invité" userId="" providerId="Windows Live" clId="Web-{C310A6BD-3CFC-466D-A8F2-96C156569295}" dt="2022-11-10T08:21:48.100" v="114"/>
          <ac:picMkLst>
            <pc:docMk/>
            <pc:sldMk cId="2607661603" sldId="258"/>
            <ac:picMk id="14" creationId="{CF1E08EA-0172-7977-3C49-A3A9C3F11F35}"/>
          </ac:picMkLst>
        </pc:picChg>
        <pc:picChg chg="del">
          <ac:chgData name="Utilisateur invité" userId="" providerId="Windows Live" clId="Web-{C310A6BD-3CFC-466D-A8F2-96C156569295}" dt="2022-11-10T08:21:49.771" v="115"/>
          <ac:picMkLst>
            <pc:docMk/>
            <pc:sldMk cId="2607661603" sldId="258"/>
            <ac:picMk id="16" creationId="{AEB2F0BC-65B4-82E5-A7AE-E15792793E35}"/>
          </ac:picMkLst>
        </pc:picChg>
      </pc:sldChg>
      <pc:sldChg chg="addSp delSp modSp">
        <pc:chgData name="Utilisateur invité" userId="" providerId="Windows Live" clId="Web-{C310A6BD-3CFC-466D-A8F2-96C156569295}" dt="2022-11-10T08:19:54.253" v="73"/>
        <pc:sldMkLst>
          <pc:docMk/>
          <pc:sldMk cId="1925750979" sldId="259"/>
        </pc:sldMkLst>
        <pc:spChg chg="mod">
          <ac:chgData name="Utilisateur invité" userId="" providerId="Windows Live" clId="Web-{C310A6BD-3CFC-466D-A8F2-96C156569295}" dt="2022-11-10T08:19:30.534" v="69" actId="20577"/>
          <ac:spMkLst>
            <pc:docMk/>
            <pc:sldMk cId="1925750979" sldId="259"/>
            <ac:spMk id="2" creationId="{6DAA277B-5E7B-A05E-C115-DDB3DE9F9B72}"/>
          </ac:spMkLst>
        </pc:spChg>
        <pc:spChg chg="del mod">
          <ac:chgData name="Utilisateur invité" userId="" providerId="Windows Live" clId="Web-{C310A6BD-3CFC-466D-A8F2-96C156569295}" dt="2022-11-10T08:19:54.253" v="73"/>
          <ac:spMkLst>
            <pc:docMk/>
            <pc:sldMk cId="1925750979" sldId="259"/>
            <ac:spMk id="3" creationId="{A2DA3348-DF1D-0257-E4DE-BAECDF1CFE79}"/>
          </ac:spMkLst>
        </pc:spChg>
        <pc:spChg chg="add mod">
          <ac:chgData name="Utilisateur invité" userId="" providerId="Windows Live" clId="Web-{C310A6BD-3CFC-466D-A8F2-96C156569295}" dt="2022-11-10T08:19:54.253" v="73"/>
          <ac:spMkLst>
            <pc:docMk/>
            <pc:sldMk cId="1925750979" sldId="259"/>
            <ac:spMk id="7" creationId="{238A2FC4-B67D-222E-016F-DD77EDDDB229}"/>
          </ac:spMkLst>
        </pc:spChg>
        <pc:picChg chg="del">
          <ac:chgData name="Utilisateur invité" userId="" providerId="Windows Live" clId="Web-{C310A6BD-3CFC-466D-A8F2-96C156569295}" dt="2022-11-10T08:19:41.003" v="71"/>
          <ac:picMkLst>
            <pc:docMk/>
            <pc:sldMk cId="1925750979" sldId="259"/>
            <ac:picMk id="6" creationId="{D0310BC8-FB16-5F2E-DB17-002073AC16B0}"/>
          </ac:picMkLst>
        </pc:picChg>
        <pc:picChg chg="del">
          <ac:chgData name="Utilisateur invité" userId="" providerId="Windows Live" clId="Web-{C310A6BD-3CFC-466D-A8F2-96C156569295}" dt="2022-11-10T08:19:38.394" v="70"/>
          <ac:picMkLst>
            <pc:docMk/>
            <pc:sldMk cId="1925750979" sldId="259"/>
            <ac:picMk id="8" creationId="{1643AC2D-03D7-9EAC-527F-324CE7615F1E}"/>
          </ac:picMkLst>
        </pc:picChg>
      </pc:sldChg>
      <pc:sldChg chg="delSp modSp">
        <pc:chgData name="Utilisateur invité" userId="" providerId="Windows Live" clId="Web-{C310A6BD-3CFC-466D-A8F2-96C156569295}" dt="2022-11-10T08:27:52.498" v="263" actId="1076"/>
        <pc:sldMkLst>
          <pc:docMk/>
          <pc:sldMk cId="3253733810" sldId="260"/>
        </pc:sldMkLst>
        <pc:spChg chg="mod">
          <ac:chgData name="Utilisateur invité" userId="" providerId="Windows Live" clId="Web-{C310A6BD-3CFC-466D-A8F2-96C156569295}" dt="2022-11-10T08:27:52.498" v="263" actId="1076"/>
          <ac:spMkLst>
            <pc:docMk/>
            <pc:sldMk cId="3253733810" sldId="260"/>
            <ac:spMk id="2" creationId="{2D92B14B-ADC9-3917-BAF3-6FBB7E85431B}"/>
          </ac:spMkLst>
        </pc:spChg>
        <pc:graphicFrameChg chg="del mod modGraphic">
          <ac:chgData name="Utilisateur invité" userId="" providerId="Windows Live" clId="Web-{C310A6BD-3CFC-466D-A8F2-96C156569295}" dt="2022-11-10T08:27:43.638" v="261"/>
          <ac:graphicFrameMkLst>
            <pc:docMk/>
            <pc:sldMk cId="3253733810" sldId="260"/>
            <ac:graphicFrameMk id="31" creationId="{5466C0C5-6FDD-A63E-F6C7-D31EBAA81279}"/>
          </ac:graphicFrameMkLst>
        </pc:graphicFrameChg>
        <pc:picChg chg="del">
          <ac:chgData name="Utilisateur invité" userId="" providerId="Windows Live" clId="Web-{C310A6BD-3CFC-466D-A8F2-96C156569295}" dt="2022-11-10T08:27:38.763" v="260"/>
          <ac:picMkLst>
            <pc:docMk/>
            <pc:sldMk cId="3253733810" sldId="260"/>
            <ac:picMk id="10" creationId="{C4BC5DA6-418C-B845-1565-B5E268C8C740}"/>
          </ac:picMkLst>
        </pc:picChg>
        <pc:picChg chg="del">
          <ac:chgData name="Utilisateur invité" userId="" providerId="Windows Live" clId="Web-{C310A6BD-3CFC-466D-A8F2-96C156569295}" dt="2022-11-10T08:27:36.107" v="258"/>
          <ac:picMkLst>
            <pc:docMk/>
            <pc:sldMk cId="3253733810" sldId="260"/>
            <ac:picMk id="13" creationId="{0AC93FAC-EDBE-F567-E6A6-7B590F12129E}"/>
          </ac:picMkLst>
        </pc:picChg>
        <pc:picChg chg="del">
          <ac:chgData name="Utilisateur invité" userId="" providerId="Windows Live" clId="Web-{C310A6BD-3CFC-466D-A8F2-96C156569295}" dt="2022-11-10T08:27:44.904" v="262"/>
          <ac:picMkLst>
            <pc:docMk/>
            <pc:sldMk cId="3253733810" sldId="260"/>
            <ac:picMk id="14" creationId="{8A1BA10E-2C0D-EE19-810E-51B8304CFBF1}"/>
          </ac:picMkLst>
        </pc:picChg>
        <pc:picChg chg="del">
          <ac:chgData name="Utilisateur invité" userId="" providerId="Windows Live" clId="Web-{C310A6BD-3CFC-466D-A8F2-96C156569295}" dt="2022-11-10T08:27:38.716" v="259"/>
          <ac:picMkLst>
            <pc:docMk/>
            <pc:sldMk cId="3253733810" sldId="260"/>
            <ac:picMk id="18" creationId="{4B897E69-55CC-A44D-C9F6-2D2D86204E2E}"/>
          </ac:picMkLst>
        </pc:picChg>
        <pc:picChg chg="del">
          <ac:chgData name="Utilisateur invité" userId="" providerId="Windows Live" clId="Web-{C310A6BD-3CFC-466D-A8F2-96C156569295}" dt="2022-11-10T08:27:21.638" v="253"/>
          <ac:picMkLst>
            <pc:docMk/>
            <pc:sldMk cId="3253733810" sldId="260"/>
            <ac:picMk id="20" creationId="{ADF4EFA7-F8E5-F7D3-D7CE-18EA3696DCF9}"/>
          </ac:picMkLst>
        </pc:picChg>
        <pc:picChg chg="del">
          <ac:chgData name="Utilisateur invité" userId="" providerId="Windows Live" clId="Web-{C310A6BD-3CFC-466D-A8F2-96C156569295}" dt="2022-11-10T08:27:23.091" v="254"/>
          <ac:picMkLst>
            <pc:docMk/>
            <pc:sldMk cId="3253733810" sldId="260"/>
            <ac:picMk id="22" creationId="{DB09701D-56C6-D7C3-C4C3-FD3B16B08049}"/>
          </ac:picMkLst>
        </pc:picChg>
        <pc:picChg chg="del">
          <ac:chgData name="Utilisateur invité" userId="" providerId="Windows Live" clId="Web-{C310A6BD-3CFC-466D-A8F2-96C156569295}" dt="2022-11-10T08:27:28.200" v="255"/>
          <ac:picMkLst>
            <pc:docMk/>
            <pc:sldMk cId="3253733810" sldId="260"/>
            <ac:picMk id="26" creationId="{ADEA36A8-0152-DE12-17CB-6ABF1B7A9FD0}"/>
          </ac:picMkLst>
        </pc:picChg>
      </pc:sldChg>
      <pc:sldChg chg="addSp delSp modSp">
        <pc:chgData name="Utilisateur invité" userId="" providerId="Windows Live" clId="Web-{C310A6BD-3CFC-466D-A8F2-96C156569295}" dt="2022-11-10T09:20:49.066" v="785" actId="1076"/>
        <pc:sldMkLst>
          <pc:docMk/>
          <pc:sldMk cId="752151347" sldId="261"/>
        </pc:sldMkLst>
        <pc:spChg chg="mod">
          <ac:chgData name="Utilisateur invité" userId="" providerId="Windows Live" clId="Web-{C310A6BD-3CFC-466D-A8F2-96C156569295}" dt="2022-11-10T08:23:54.899" v="168" actId="20577"/>
          <ac:spMkLst>
            <pc:docMk/>
            <pc:sldMk cId="752151347" sldId="261"/>
            <ac:spMk id="2" creationId="{8525BF4C-6026-A204-8914-50F111C28FA3}"/>
          </ac:spMkLst>
        </pc:spChg>
        <pc:spChg chg="mod">
          <ac:chgData name="Utilisateur invité" userId="" providerId="Windows Live" clId="Web-{C310A6BD-3CFC-466D-A8F2-96C156569295}" dt="2022-11-10T08:52:05.404" v="761" actId="20577"/>
          <ac:spMkLst>
            <pc:docMk/>
            <pc:sldMk cId="752151347" sldId="261"/>
            <ac:spMk id="3" creationId="{8301F2A4-DA0E-865D-F256-9126DC30AB3C}"/>
          </ac:spMkLst>
        </pc:spChg>
        <pc:picChg chg="add mod">
          <ac:chgData name="Utilisateur invité" userId="" providerId="Windows Live" clId="Web-{C310A6BD-3CFC-466D-A8F2-96C156569295}" dt="2022-11-10T09:20:49.066" v="785" actId="1076"/>
          <ac:picMkLst>
            <pc:docMk/>
            <pc:sldMk cId="752151347" sldId="261"/>
            <ac:picMk id="4" creationId="{C0CD6057-9C09-D2E4-2B49-4E8B8D0E28F6}"/>
          </ac:picMkLst>
        </pc:picChg>
        <pc:picChg chg="del">
          <ac:chgData name="Utilisateur invité" userId="" providerId="Windows Live" clId="Web-{C310A6BD-3CFC-466D-A8F2-96C156569295}" dt="2022-11-10T08:24:08.134" v="174"/>
          <ac:picMkLst>
            <pc:docMk/>
            <pc:sldMk cId="752151347" sldId="261"/>
            <ac:picMk id="5" creationId="{590EDCDB-8C77-B8DC-834E-3F7EDAF95957}"/>
          </ac:picMkLst>
        </pc:picChg>
        <pc:picChg chg="del">
          <ac:chgData name="Utilisateur invité" userId="" providerId="Windows Live" clId="Web-{C310A6BD-3CFC-466D-A8F2-96C156569295}" dt="2022-11-10T08:24:00.712" v="170"/>
          <ac:picMkLst>
            <pc:docMk/>
            <pc:sldMk cId="752151347" sldId="261"/>
            <ac:picMk id="6" creationId="{4854E984-1E95-25C1-0AAB-1164AC78F0D1}"/>
          </ac:picMkLst>
        </pc:picChg>
        <pc:picChg chg="del">
          <ac:chgData name="Utilisateur invité" userId="" providerId="Windows Live" clId="Web-{C310A6BD-3CFC-466D-A8F2-96C156569295}" dt="2022-11-10T08:24:02.571" v="171"/>
          <ac:picMkLst>
            <pc:docMk/>
            <pc:sldMk cId="752151347" sldId="261"/>
            <ac:picMk id="8" creationId="{0442CD85-BF8B-84BE-100B-90F8AE41E6B2}"/>
          </ac:picMkLst>
        </pc:picChg>
        <pc:picChg chg="del">
          <ac:chgData name="Utilisateur invité" userId="" providerId="Windows Live" clId="Web-{C310A6BD-3CFC-466D-A8F2-96C156569295}" dt="2022-11-10T08:23:58.665" v="169"/>
          <ac:picMkLst>
            <pc:docMk/>
            <pc:sldMk cId="752151347" sldId="261"/>
            <ac:picMk id="10" creationId="{5C87EC59-B8A7-284E-E1EB-7E9BE694D202}"/>
          </ac:picMkLst>
        </pc:picChg>
        <pc:picChg chg="del">
          <ac:chgData name="Utilisateur invité" userId="" providerId="Windows Live" clId="Web-{C310A6BD-3CFC-466D-A8F2-96C156569295}" dt="2022-11-10T08:24:04.431" v="172"/>
          <ac:picMkLst>
            <pc:docMk/>
            <pc:sldMk cId="752151347" sldId="261"/>
            <ac:picMk id="12" creationId="{68CA44E1-0890-27F7-EE39-5077AC607246}"/>
          </ac:picMkLst>
        </pc:picChg>
        <pc:picChg chg="del">
          <ac:chgData name="Utilisateur invité" userId="" providerId="Windows Live" clId="Web-{C310A6BD-3CFC-466D-A8F2-96C156569295}" dt="2022-11-10T08:24:06.024" v="173"/>
          <ac:picMkLst>
            <pc:docMk/>
            <pc:sldMk cId="752151347" sldId="261"/>
            <ac:picMk id="14" creationId="{277F3D73-31EF-FB81-AFE5-BD7C0EE4AE71}"/>
          </ac:picMkLst>
        </pc:picChg>
      </pc:sldChg>
      <pc:sldChg chg="addSp delSp modSp">
        <pc:chgData name="Utilisateur invité" userId="" providerId="Windows Live" clId="Web-{C310A6BD-3CFC-466D-A8F2-96C156569295}" dt="2022-11-10T09:59:45.810" v="798" actId="20577"/>
        <pc:sldMkLst>
          <pc:docMk/>
          <pc:sldMk cId="347318199" sldId="262"/>
        </pc:sldMkLst>
        <pc:spChg chg="mod">
          <ac:chgData name="Utilisateur invité" userId="" providerId="Windows Live" clId="Web-{C310A6BD-3CFC-466D-A8F2-96C156569295}" dt="2022-11-10T08:28:11.123" v="277" actId="20577"/>
          <ac:spMkLst>
            <pc:docMk/>
            <pc:sldMk cId="347318199" sldId="262"/>
            <ac:spMk id="2" creationId="{856C0708-60DA-2ADB-AC71-BFDAFFA6A4F8}"/>
          </ac:spMkLst>
        </pc:spChg>
        <pc:spChg chg="mod">
          <ac:chgData name="Utilisateur invité" userId="" providerId="Windows Live" clId="Web-{C310A6BD-3CFC-466D-A8F2-96C156569295}" dt="2022-11-10T09:59:45.810" v="798" actId="20577"/>
          <ac:spMkLst>
            <pc:docMk/>
            <pc:sldMk cId="347318199" sldId="262"/>
            <ac:spMk id="3" creationId="{74946790-B1E1-93C7-2CA9-7C71694ABC1C}"/>
          </ac:spMkLst>
        </pc:spChg>
        <pc:spChg chg="add del mod">
          <ac:chgData name="Utilisateur invité" userId="" providerId="Windows Live" clId="Web-{C310A6BD-3CFC-466D-A8F2-96C156569295}" dt="2022-11-10T08:59:47.773" v="763"/>
          <ac:spMkLst>
            <pc:docMk/>
            <pc:sldMk cId="347318199" sldId="262"/>
            <ac:spMk id="7" creationId="{87B943EA-514C-B799-D77B-C05211277B5B}"/>
          </ac:spMkLst>
        </pc:spChg>
        <pc:spChg chg="add del mod">
          <ac:chgData name="Utilisateur invité" userId="" providerId="Windows Live" clId="Web-{C310A6BD-3CFC-466D-A8F2-96C156569295}" dt="2022-11-10T09:28:05.028" v="792"/>
          <ac:spMkLst>
            <pc:docMk/>
            <pc:sldMk cId="347318199" sldId="262"/>
            <ac:spMk id="12" creationId="{F42792AA-8C7B-2E3C-637B-5157A723BB5E}"/>
          </ac:spMkLst>
        </pc:spChg>
        <pc:graphicFrameChg chg="del">
          <ac:chgData name="Utilisateur invité" userId="" providerId="Windows Live" clId="Web-{C310A6BD-3CFC-466D-A8F2-96C156569295}" dt="2022-11-10T08:28:33.608" v="278"/>
          <ac:graphicFrameMkLst>
            <pc:docMk/>
            <pc:sldMk cId="347318199" sldId="262"/>
            <ac:graphicFrameMk id="6" creationId="{2C7AA849-FCA7-766C-D557-BAD207A9C9F3}"/>
          </ac:graphicFrameMkLst>
        </pc:graphicFrameChg>
        <pc:picChg chg="del">
          <ac:chgData name="Utilisateur invité" userId="" providerId="Windows Live" clId="Web-{C310A6BD-3CFC-466D-A8F2-96C156569295}" dt="2022-11-10T08:28:43.015" v="280"/>
          <ac:picMkLst>
            <pc:docMk/>
            <pc:sldMk cId="347318199" sldId="262"/>
            <ac:picMk id="4" creationId="{BC06FA25-3563-932B-CF20-A22753451CDF}"/>
          </ac:picMkLst>
        </pc:picChg>
        <pc:picChg chg="del">
          <ac:chgData name="Utilisateur invité" userId="" providerId="Windows Live" clId="Web-{C310A6BD-3CFC-466D-A8F2-96C156569295}" dt="2022-11-10T08:28:40.577" v="279"/>
          <ac:picMkLst>
            <pc:docMk/>
            <pc:sldMk cId="347318199" sldId="262"/>
            <ac:picMk id="8" creationId="{B2196713-B5A2-8E5D-A5C2-F090A21DD6C2}"/>
          </ac:picMkLst>
        </pc:picChg>
        <pc:picChg chg="add del mod ord">
          <ac:chgData name="Utilisateur invité" userId="" providerId="Windows Live" clId="Web-{C310A6BD-3CFC-466D-A8F2-96C156569295}" dt="2022-11-10T09:27:55.153" v="791"/>
          <ac:picMkLst>
            <pc:docMk/>
            <pc:sldMk cId="347318199" sldId="262"/>
            <ac:picMk id="10" creationId="{B947DE38-C625-5AF6-32C7-E768C20A7150}"/>
          </ac:picMkLst>
        </pc:picChg>
        <pc:picChg chg="add mod ord">
          <ac:chgData name="Utilisateur invité" userId="" providerId="Windows Live" clId="Web-{C310A6BD-3CFC-466D-A8F2-96C156569295}" dt="2022-11-10T09:28:07.091" v="793" actId="1076"/>
          <ac:picMkLst>
            <pc:docMk/>
            <pc:sldMk cId="347318199" sldId="262"/>
            <ac:picMk id="13" creationId="{80A02D11-6BBC-C584-FDFA-AD1DF2146521}"/>
          </ac:picMkLst>
        </pc:picChg>
      </pc:sldChg>
      <pc:sldChg chg="addSp delSp modSp">
        <pc:chgData name="Utilisateur invité" userId="" providerId="Windows Live" clId="Web-{C310A6BD-3CFC-466D-A8F2-96C156569295}" dt="2022-11-10T08:29:21.562" v="304"/>
        <pc:sldMkLst>
          <pc:docMk/>
          <pc:sldMk cId="1550960391" sldId="263"/>
        </pc:sldMkLst>
        <pc:spChg chg="mod">
          <ac:chgData name="Utilisateur invité" userId="" providerId="Windows Live" clId="Web-{C310A6BD-3CFC-466D-A8F2-96C156569295}" dt="2022-11-10T08:29:07.921" v="301" actId="20577"/>
          <ac:spMkLst>
            <pc:docMk/>
            <pc:sldMk cId="1550960391" sldId="263"/>
            <ac:spMk id="2" creationId="{1FCB8BD2-E568-570E-0164-8315ADB73DBA}"/>
          </ac:spMkLst>
        </pc:spChg>
        <pc:spChg chg="add mod">
          <ac:chgData name="Utilisateur invité" userId="" providerId="Windows Live" clId="Web-{C310A6BD-3CFC-466D-A8F2-96C156569295}" dt="2022-11-10T08:29:13.328" v="302"/>
          <ac:spMkLst>
            <pc:docMk/>
            <pc:sldMk cId="1550960391" sldId="263"/>
            <ac:spMk id="7" creationId="{106CCCCA-1529-99D4-1166-34D1AE0EA9AD}"/>
          </ac:spMkLst>
        </pc:spChg>
        <pc:graphicFrameChg chg="del">
          <ac:chgData name="Utilisateur invité" userId="" providerId="Windows Live" clId="Web-{C310A6BD-3CFC-466D-A8F2-96C156569295}" dt="2022-11-10T08:29:13.328" v="302"/>
          <ac:graphicFrameMkLst>
            <pc:docMk/>
            <pc:sldMk cId="1550960391" sldId="263"/>
            <ac:graphicFrameMk id="4" creationId="{75D49A1B-20CC-D60A-F492-A07231AB1D6A}"/>
          </ac:graphicFrameMkLst>
        </pc:graphicFrameChg>
        <pc:picChg chg="del">
          <ac:chgData name="Utilisateur invité" userId="" providerId="Windows Live" clId="Web-{C310A6BD-3CFC-466D-A8F2-96C156569295}" dt="2022-11-10T08:29:19.328" v="303"/>
          <ac:picMkLst>
            <pc:docMk/>
            <pc:sldMk cId="1550960391" sldId="263"/>
            <ac:picMk id="6" creationId="{20B1CFAA-261C-E4AB-36B8-DE4FBB38155B}"/>
          </ac:picMkLst>
        </pc:picChg>
        <pc:picChg chg="del">
          <ac:chgData name="Utilisateur invité" userId="" providerId="Windows Live" clId="Web-{C310A6BD-3CFC-466D-A8F2-96C156569295}" dt="2022-11-10T08:29:21.562" v="304"/>
          <ac:picMkLst>
            <pc:docMk/>
            <pc:sldMk cId="1550960391" sldId="263"/>
            <ac:picMk id="16" creationId="{E51279C7-C08F-2C72-BBF4-312A7D83732B}"/>
          </ac:picMkLst>
        </pc:picChg>
      </pc:sldChg>
      <pc:sldChg chg="delSp modSp">
        <pc:chgData name="Utilisateur invité" userId="" providerId="Windows Live" clId="Web-{C310A6BD-3CFC-466D-A8F2-96C156569295}" dt="2022-11-10T10:02:53.283" v="870" actId="20577"/>
        <pc:sldMkLst>
          <pc:docMk/>
          <pc:sldMk cId="3082580341" sldId="264"/>
        </pc:sldMkLst>
        <pc:spChg chg="mod">
          <ac:chgData name="Utilisateur invité" userId="" providerId="Windows Live" clId="Web-{C310A6BD-3CFC-466D-A8F2-96C156569295}" dt="2022-11-10T08:29:47.157" v="312" actId="20577"/>
          <ac:spMkLst>
            <pc:docMk/>
            <pc:sldMk cId="3082580341" sldId="264"/>
            <ac:spMk id="2" creationId="{B63E348A-778C-D6B7-866B-489AB9048745}"/>
          </ac:spMkLst>
        </pc:spChg>
        <pc:spChg chg="mod">
          <ac:chgData name="Utilisateur invité" userId="" providerId="Windows Live" clId="Web-{C310A6BD-3CFC-466D-A8F2-96C156569295}" dt="2022-11-10T10:02:53.283" v="870" actId="20577"/>
          <ac:spMkLst>
            <pc:docMk/>
            <pc:sldMk cId="3082580341" sldId="264"/>
            <ac:spMk id="3" creationId="{4D6973BE-1F06-88DF-AB10-7EBEF0B133BF}"/>
          </ac:spMkLst>
        </pc:spChg>
        <pc:picChg chg="del">
          <ac:chgData name="Utilisateur invité" userId="" providerId="Windows Live" clId="Web-{C310A6BD-3CFC-466D-A8F2-96C156569295}" dt="2022-11-10T08:29:55.360" v="315"/>
          <ac:picMkLst>
            <pc:docMk/>
            <pc:sldMk cId="3082580341" sldId="264"/>
            <ac:picMk id="6" creationId="{32D58D87-63FB-9CEF-E5F6-BA6B4AA4326C}"/>
          </ac:picMkLst>
        </pc:picChg>
        <pc:picChg chg="del">
          <ac:chgData name="Utilisateur invité" userId="" providerId="Windows Live" clId="Web-{C310A6BD-3CFC-466D-A8F2-96C156569295}" dt="2022-11-10T08:29:57.672" v="316"/>
          <ac:picMkLst>
            <pc:docMk/>
            <pc:sldMk cId="3082580341" sldId="264"/>
            <ac:picMk id="7" creationId="{51EA4C9B-880E-6D83-8891-065BFB204727}"/>
          </ac:picMkLst>
        </pc:picChg>
      </pc:sldChg>
      <pc:sldChg chg="del">
        <pc:chgData name="Utilisateur invité" userId="" providerId="Windows Live" clId="Web-{C310A6BD-3CFC-466D-A8F2-96C156569295}" dt="2022-11-10T08:30:30.782" v="367"/>
        <pc:sldMkLst>
          <pc:docMk/>
          <pc:sldMk cId="80213125" sldId="265"/>
        </pc:sldMkLst>
      </pc:sldChg>
      <pc:sldChg chg="modSp">
        <pc:chgData name="Utilisateur invité" userId="" providerId="Windows Live" clId="Web-{C310A6BD-3CFC-466D-A8F2-96C156569295}" dt="2022-11-10T08:18:58.580" v="36" actId="20577"/>
        <pc:sldMkLst>
          <pc:docMk/>
          <pc:sldMk cId="2238992620" sldId="266"/>
        </pc:sldMkLst>
        <pc:spChg chg="mod">
          <ac:chgData name="Utilisateur invité" userId="" providerId="Windows Live" clId="Web-{C310A6BD-3CFC-466D-A8F2-96C156569295}" dt="2022-11-10T08:18:58.580" v="36" actId="20577"/>
          <ac:spMkLst>
            <pc:docMk/>
            <pc:sldMk cId="2238992620" sldId="266"/>
            <ac:spMk id="8" creationId="{1BF3B4DF-2CFF-5AA8-CB2B-C0A000051A5C}"/>
          </ac:spMkLst>
        </pc:spChg>
      </pc:sldChg>
    </pc:docChg>
  </pc:docChgLst>
  <pc:docChgLst>
    <pc:chgData name="dorian daveluy" userId="9fd25c362f289f31" providerId="Windows Live" clId="Web-{F1A5B343-CB2F-4495-A132-FE725FBF9BE3}"/>
    <pc:docChg chg="modSld">
      <pc:chgData name="dorian daveluy" userId="9fd25c362f289f31" providerId="Windows Live" clId="Web-{F1A5B343-CB2F-4495-A132-FE725FBF9BE3}" dt="2022-11-10T10:49:40.948" v="243" actId="20577"/>
      <pc:docMkLst>
        <pc:docMk/>
      </pc:docMkLst>
      <pc:sldChg chg="modSp">
        <pc:chgData name="dorian daveluy" userId="9fd25c362f289f31" providerId="Windows Live" clId="Web-{F1A5B343-CB2F-4495-A132-FE725FBF9BE3}" dt="2022-11-10T10:17:24.028" v="177" actId="20577"/>
        <pc:sldMkLst>
          <pc:docMk/>
          <pc:sldMk cId="2607661603" sldId="258"/>
        </pc:sldMkLst>
        <pc:spChg chg="mod">
          <ac:chgData name="dorian daveluy" userId="9fd25c362f289f31" providerId="Windows Live" clId="Web-{F1A5B343-CB2F-4495-A132-FE725FBF9BE3}" dt="2022-11-10T10:17:24.028" v="177" actId="20577"/>
          <ac:spMkLst>
            <pc:docMk/>
            <pc:sldMk cId="2607661603" sldId="258"/>
            <ac:spMk id="6" creationId="{4B83923B-8969-FDD2-7A51-E3081292434C}"/>
          </ac:spMkLst>
        </pc:spChg>
      </pc:sldChg>
      <pc:sldChg chg="modSp">
        <pc:chgData name="dorian daveluy" userId="9fd25c362f289f31" providerId="Windows Live" clId="Web-{F1A5B343-CB2F-4495-A132-FE725FBF9BE3}" dt="2022-11-10T10:00:06.167" v="4" actId="20577"/>
        <pc:sldMkLst>
          <pc:docMk/>
          <pc:sldMk cId="3082580341" sldId="264"/>
        </pc:sldMkLst>
        <pc:spChg chg="mod">
          <ac:chgData name="dorian daveluy" userId="9fd25c362f289f31" providerId="Windows Live" clId="Web-{F1A5B343-CB2F-4495-A132-FE725FBF9BE3}" dt="2022-11-10T09:59:27.744" v="3" actId="20577"/>
          <ac:spMkLst>
            <pc:docMk/>
            <pc:sldMk cId="3082580341" sldId="264"/>
            <ac:spMk id="3" creationId="{4D6973BE-1F06-88DF-AB10-7EBEF0B133BF}"/>
          </ac:spMkLst>
        </pc:spChg>
        <pc:spChg chg="mod">
          <ac:chgData name="dorian daveluy" userId="9fd25c362f289f31" providerId="Windows Live" clId="Web-{F1A5B343-CB2F-4495-A132-FE725FBF9BE3}" dt="2022-11-10T10:00:06.167" v="4" actId="20577"/>
          <ac:spMkLst>
            <pc:docMk/>
            <pc:sldMk cId="3082580341" sldId="264"/>
            <ac:spMk id="5" creationId="{3C3BC711-ABC1-3035-13B5-8CEC991E7935}"/>
          </ac:spMkLst>
        </pc:spChg>
      </pc:sldChg>
      <pc:sldChg chg="modSp">
        <pc:chgData name="dorian daveluy" userId="9fd25c362f289f31" providerId="Windows Live" clId="Web-{F1A5B343-CB2F-4495-A132-FE725FBF9BE3}" dt="2022-11-10T10:00:13.777" v="5" actId="20577"/>
        <pc:sldMkLst>
          <pc:docMk/>
          <pc:sldMk cId="754906118" sldId="267"/>
        </pc:sldMkLst>
        <pc:spChg chg="mod">
          <ac:chgData name="dorian daveluy" userId="9fd25c362f289f31" providerId="Windows Live" clId="Web-{F1A5B343-CB2F-4495-A132-FE725FBF9BE3}" dt="2022-11-10T10:00:13.777" v="5" actId="20577"/>
          <ac:spMkLst>
            <pc:docMk/>
            <pc:sldMk cId="754906118" sldId="267"/>
            <ac:spMk id="5" creationId="{D0546EA2-DA7B-BE0A-3370-CBE1C49689AE}"/>
          </ac:spMkLst>
        </pc:spChg>
      </pc:sldChg>
      <pc:sldChg chg="modSp">
        <pc:chgData name="dorian daveluy" userId="9fd25c362f289f31" providerId="Windows Live" clId="Web-{F1A5B343-CB2F-4495-A132-FE725FBF9BE3}" dt="2022-11-10T10:49:40.948" v="243" actId="20577"/>
        <pc:sldMkLst>
          <pc:docMk/>
          <pc:sldMk cId="3735900951" sldId="268"/>
        </pc:sldMkLst>
        <pc:spChg chg="mod">
          <ac:chgData name="dorian daveluy" userId="9fd25c362f289f31" providerId="Windows Live" clId="Web-{F1A5B343-CB2F-4495-A132-FE725FBF9BE3}" dt="2022-11-10T10:49:40.948" v="243" actId="20577"/>
          <ac:spMkLst>
            <pc:docMk/>
            <pc:sldMk cId="3735900951" sldId="268"/>
            <ac:spMk id="3" creationId="{8301F2A4-DA0E-865D-F256-9126DC30AB3C}"/>
          </ac:spMkLst>
        </pc:spChg>
      </pc:sldChg>
    </pc:docChg>
  </pc:docChgLst>
  <pc:docChgLst>
    <pc:chgData name="Samuel Laforge" userId="ce42a9e083fce949" providerId="LiveId" clId="{67FE4628-E951-482D-AD72-276BDF873554}"/>
    <pc:docChg chg="undo custSel addSld delSld modSld">
      <pc:chgData name="Samuel Laforge" userId="ce42a9e083fce949" providerId="LiveId" clId="{67FE4628-E951-482D-AD72-276BDF873554}" dt="2022-11-23T20:02:16.874" v="3047" actId="1076"/>
      <pc:docMkLst>
        <pc:docMk/>
      </pc:docMkLst>
      <pc:sldChg chg="delSp modSp mod modNotesTx">
        <pc:chgData name="Samuel Laforge" userId="ce42a9e083fce949" providerId="LiveId" clId="{67FE4628-E951-482D-AD72-276BDF873554}" dt="2022-11-23T19:29:20.267" v="2591" actId="20577"/>
        <pc:sldMkLst>
          <pc:docMk/>
          <pc:sldMk cId="1786388409" sldId="256"/>
        </pc:sldMkLst>
        <pc:spChg chg="mod">
          <ac:chgData name="Samuel Laforge" userId="ce42a9e083fce949" providerId="LiveId" clId="{67FE4628-E951-482D-AD72-276BDF873554}" dt="2022-11-10T08:12:01.053" v="70" actId="20577"/>
          <ac:spMkLst>
            <pc:docMk/>
            <pc:sldMk cId="1786388409" sldId="256"/>
            <ac:spMk id="2" creationId="{A28D10A8-9D0B-91BB-56AC-9D66503CC791}"/>
          </ac:spMkLst>
        </pc:spChg>
        <pc:spChg chg="mod">
          <ac:chgData name="Samuel Laforge" userId="ce42a9e083fce949" providerId="LiveId" clId="{67FE4628-E951-482D-AD72-276BDF873554}" dt="2022-11-23T18:55:34.079" v="2585" actId="20577"/>
          <ac:spMkLst>
            <pc:docMk/>
            <pc:sldMk cId="1786388409" sldId="256"/>
            <ac:spMk id="4" creationId="{47725D64-44C3-8B23-B111-F0509208EF6D}"/>
          </ac:spMkLst>
        </pc:spChg>
        <pc:spChg chg="mod">
          <ac:chgData name="Samuel Laforge" userId="ce42a9e083fce949" providerId="LiveId" clId="{67FE4628-E951-482D-AD72-276BDF873554}" dt="2022-11-10T08:13:49.126" v="143" actId="20577"/>
          <ac:spMkLst>
            <pc:docMk/>
            <pc:sldMk cId="1786388409" sldId="256"/>
            <ac:spMk id="5" creationId="{DE4CEC39-2916-A192-B4D3-B912D3A09FE7}"/>
          </ac:spMkLst>
        </pc:spChg>
        <pc:spChg chg="mod">
          <ac:chgData name="Samuel Laforge" userId="ce42a9e083fce949" providerId="LiveId" clId="{67FE4628-E951-482D-AD72-276BDF873554}" dt="2022-11-10T08:13:37.145" v="137" actId="5793"/>
          <ac:spMkLst>
            <pc:docMk/>
            <pc:sldMk cId="1786388409" sldId="256"/>
            <ac:spMk id="7" creationId="{ECFC7515-A47A-ABF1-DE2A-AA0068120E89}"/>
          </ac:spMkLst>
        </pc:spChg>
        <pc:spChg chg="mod">
          <ac:chgData name="Samuel Laforge" userId="ce42a9e083fce949" providerId="LiveId" clId="{67FE4628-E951-482D-AD72-276BDF873554}" dt="2022-11-20T10:45:57.940" v="2534" actId="20577"/>
          <ac:spMkLst>
            <pc:docMk/>
            <pc:sldMk cId="1786388409" sldId="256"/>
            <ac:spMk id="10" creationId="{D818DED5-72F2-AED2-BC5B-562305B70E4A}"/>
          </ac:spMkLst>
        </pc:spChg>
        <pc:picChg chg="del">
          <ac:chgData name="Samuel Laforge" userId="ce42a9e083fce949" providerId="LiveId" clId="{67FE4628-E951-482D-AD72-276BDF873554}" dt="2022-11-10T08:12:11.219" v="71" actId="478"/>
          <ac:picMkLst>
            <pc:docMk/>
            <pc:sldMk cId="1786388409" sldId="256"/>
            <ac:picMk id="3" creationId="{CE9D0F66-D05D-E021-0904-D10D1A4B18CF}"/>
          </ac:picMkLst>
        </pc:picChg>
        <pc:picChg chg="mod">
          <ac:chgData name="Samuel Laforge" userId="ce42a9e083fce949" providerId="LiveId" clId="{67FE4628-E951-482D-AD72-276BDF873554}" dt="2022-11-10T08:13:01.900" v="114" actId="1076"/>
          <ac:picMkLst>
            <pc:docMk/>
            <pc:sldMk cId="1786388409" sldId="256"/>
            <ac:picMk id="11" creationId="{A1AC8EC8-D8BB-85FF-BDCF-D7862174F234}"/>
          </ac:picMkLst>
        </pc:picChg>
      </pc:sldChg>
      <pc:sldChg chg="addSp delSp modSp mod modNotesTx">
        <pc:chgData name="Samuel Laforge" userId="ce42a9e083fce949" providerId="LiveId" clId="{67FE4628-E951-482D-AD72-276BDF873554}" dt="2022-11-23T19:32:20.289" v="2615" actId="20577"/>
        <pc:sldMkLst>
          <pc:docMk/>
          <pc:sldMk cId="2230071521" sldId="257"/>
        </pc:sldMkLst>
        <pc:spChg chg="mod">
          <ac:chgData name="Samuel Laforge" userId="ce42a9e083fce949" providerId="LiveId" clId="{67FE4628-E951-482D-AD72-276BDF873554}" dt="2022-11-10T08:17:45.391" v="260" actId="20577"/>
          <ac:spMkLst>
            <pc:docMk/>
            <pc:sldMk cId="2230071521" sldId="257"/>
            <ac:spMk id="2" creationId="{C83A7E76-5719-F0F4-4E86-8DC5BB45991B}"/>
          </ac:spMkLst>
        </pc:spChg>
        <pc:spChg chg="mod">
          <ac:chgData name="Samuel Laforge" userId="ce42a9e083fce949" providerId="LiveId" clId="{67FE4628-E951-482D-AD72-276BDF873554}" dt="2022-11-10T09:15:44.323" v="543" actId="1076"/>
          <ac:spMkLst>
            <pc:docMk/>
            <pc:sldMk cId="2230071521" sldId="257"/>
            <ac:spMk id="6" creationId="{28793794-A5DC-9B75-D24B-2A5E439CC72F}"/>
          </ac:spMkLst>
        </pc:spChg>
        <pc:spChg chg="mod">
          <ac:chgData name="Samuel Laforge" userId="ce42a9e083fce949" providerId="LiveId" clId="{67FE4628-E951-482D-AD72-276BDF873554}" dt="2022-11-20T10:45:47.621" v="2530" actId="20577"/>
          <ac:spMkLst>
            <pc:docMk/>
            <pc:sldMk cId="2230071521" sldId="257"/>
            <ac:spMk id="9" creationId="{317C3EFD-254D-9EEC-F297-E1D35CC57870}"/>
          </ac:spMkLst>
        </pc:spChg>
        <pc:spChg chg="add mod">
          <ac:chgData name="Samuel Laforge" userId="ce42a9e083fce949" providerId="LiveId" clId="{67FE4628-E951-482D-AD72-276BDF873554}" dt="2022-11-20T08:51:15.330" v="1421" actId="20577"/>
          <ac:spMkLst>
            <pc:docMk/>
            <pc:sldMk cId="2230071521" sldId="257"/>
            <ac:spMk id="14" creationId="{F4EF9F12-75E7-C37B-B09C-8DF50B83B468}"/>
          </ac:spMkLst>
        </pc:spChg>
        <pc:spChg chg="add mod">
          <ac:chgData name="Samuel Laforge" userId="ce42a9e083fce949" providerId="LiveId" clId="{67FE4628-E951-482D-AD72-276BDF873554}" dt="2022-11-10T09:15:06.068" v="539" actId="1076"/>
          <ac:spMkLst>
            <pc:docMk/>
            <pc:sldMk cId="2230071521" sldId="257"/>
            <ac:spMk id="17" creationId="{D2C19C90-47D7-6DAC-110F-95799FD495FA}"/>
          </ac:spMkLst>
        </pc:spChg>
        <pc:spChg chg="add mod">
          <ac:chgData name="Samuel Laforge" userId="ce42a9e083fce949" providerId="LiveId" clId="{67FE4628-E951-482D-AD72-276BDF873554}" dt="2022-11-10T09:15:31.365" v="542" actId="1076"/>
          <ac:spMkLst>
            <pc:docMk/>
            <pc:sldMk cId="2230071521" sldId="257"/>
            <ac:spMk id="18" creationId="{45E28ECE-CDF4-E0D8-6150-33E5D61CB55B}"/>
          </ac:spMkLst>
        </pc:spChg>
        <pc:picChg chg="mod">
          <ac:chgData name="Samuel Laforge" userId="ce42a9e083fce949" providerId="LiveId" clId="{67FE4628-E951-482D-AD72-276BDF873554}" dt="2022-11-10T09:13:31.706" v="518" actId="1076"/>
          <ac:picMkLst>
            <pc:docMk/>
            <pc:sldMk cId="2230071521" sldId="257"/>
            <ac:picMk id="3" creationId="{D66A8E3B-5789-85B3-789F-338A50C75396}"/>
          </ac:picMkLst>
        </pc:picChg>
        <pc:picChg chg="add del mod">
          <ac:chgData name="Samuel Laforge" userId="ce42a9e083fce949" providerId="LiveId" clId="{67FE4628-E951-482D-AD72-276BDF873554}" dt="2022-11-10T09:20:35.772" v="549" actId="478"/>
          <ac:picMkLst>
            <pc:docMk/>
            <pc:sldMk cId="2230071521" sldId="257"/>
            <ac:picMk id="16" creationId="{9E41D82E-3952-D86B-1A99-3F4297E1D546}"/>
          </ac:picMkLst>
        </pc:picChg>
        <pc:picChg chg="add del mod">
          <ac:chgData name="Samuel Laforge" userId="ce42a9e083fce949" providerId="LiveId" clId="{67FE4628-E951-482D-AD72-276BDF873554}" dt="2022-11-10T09:19:20.903" v="545" actId="478"/>
          <ac:picMkLst>
            <pc:docMk/>
            <pc:sldMk cId="2230071521" sldId="257"/>
            <ac:picMk id="21" creationId="{C08C101F-11E4-DD3A-9005-CF58DF185FF6}"/>
          </ac:picMkLst>
        </pc:picChg>
        <pc:picChg chg="add mod">
          <ac:chgData name="Samuel Laforge" userId="ce42a9e083fce949" providerId="LiveId" clId="{67FE4628-E951-482D-AD72-276BDF873554}" dt="2022-11-10T09:40:42.054" v="596" actId="1076"/>
          <ac:picMkLst>
            <pc:docMk/>
            <pc:sldMk cId="2230071521" sldId="257"/>
            <ac:picMk id="23" creationId="{F696DCDE-679D-BA2F-8735-D25142161BEA}"/>
          </ac:picMkLst>
        </pc:picChg>
        <pc:picChg chg="add mod modCrop">
          <ac:chgData name="Samuel Laforge" userId="ce42a9e083fce949" providerId="LiveId" clId="{67FE4628-E951-482D-AD72-276BDF873554}" dt="2022-11-10T09:38:24.247" v="590" actId="1076"/>
          <ac:picMkLst>
            <pc:docMk/>
            <pc:sldMk cId="2230071521" sldId="257"/>
            <ac:picMk id="27" creationId="{E94C7201-91FA-FA3E-AC02-4A5E27D46D19}"/>
          </ac:picMkLst>
        </pc:picChg>
        <pc:picChg chg="add mod">
          <ac:chgData name="Samuel Laforge" userId="ce42a9e083fce949" providerId="LiveId" clId="{67FE4628-E951-482D-AD72-276BDF873554}" dt="2022-11-10T09:40:39.351" v="595" actId="1076"/>
          <ac:picMkLst>
            <pc:docMk/>
            <pc:sldMk cId="2230071521" sldId="257"/>
            <ac:picMk id="31" creationId="{8DE8569E-8AE9-47EE-6CB1-B73A24A8B407}"/>
          </ac:picMkLst>
        </pc:picChg>
        <pc:picChg chg="add">
          <ac:chgData name="Samuel Laforge" userId="ce42a9e083fce949" providerId="LiveId" clId="{67FE4628-E951-482D-AD72-276BDF873554}" dt="2022-11-10T08:26:54.092" v="292"/>
          <ac:picMkLst>
            <pc:docMk/>
            <pc:sldMk cId="2230071521" sldId="257"/>
            <ac:picMk id="1026" creationId="{5B5F23A8-1482-204B-1253-E8A28E3B657C}"/>
          </ac:picMkLst>
        </pc:picChg>
      </pc:sldChg>
      <pc:sldChg chg="modSp mod modNotesTx">
        <pc:chgData name="Samuel Laforge" userId="ce42a9e083fce949" providerId="LiveId" clId="{67FE4628-E951-482D-AD72-276BDF873554}" dt="2022-11-23T19:32:32.704" v="2637" actId="20577"/>
        <pc:sldMkLst>
          <pc:docMk/>
          <pc:sldMk cId="2607661603" sldId="258"/>
        </pc:sldMkLst>
        <pc:spChg chg="mod">
          <ac:chgData name="Samuel Laforge" userId="ce42a9e083fce949" providerId="LiveId" clId="{67FE4628-E951-482D-AD72-276BDF873554}" dt="2022-11-20T10:45:36.779" v="2526" actId="20577"/>
          <ac:spMkLst>
            <pc:docMk/>
            <pc:sldMk cId="2607661603" sldId="258"/>
            <ac:spMk id="5" creationId="{D4CEB028-4B44-3A09-1F46-7D57E5CEEFFC}"/>
          </ac:spMkLst>
        </pc:spChg>
        <pc:spChg chg="mod">
          <ac:chgData name="Samuel Laforge" userId="ce42a9e083fce949" providerId="LiveId" clId="{67FE4628-E951-482D-AD72-276BDF873554}" dt="2022-11-20T09:03:25.964" v="1461" actId="20577"/>
          <ac:spMkLst>
            <pc:docMk/>
            <pc:sldMk cId="2607661603" sldId="258"/>
            <ac:spMk id="6" creationId="{4B83923B-8969-FDD2-7A51-E3081292434C}"/>
          </ac:spMkLst>
        </pc:spChg>
      </pc:sldChg>
      <pc:sldChg chg="addSp delSp modSp mod modNotesTx">
        <pc:chgData name="Samuel Laforge" userId="ce42a9e083fce949" providerId="LiveId" clId="{67FE4628-E951-482D-AD72-276BDF873554}" dt="2022-11-23T19:32:27.428" v="2627" actId="20577"/>
        <pc:sldMkLst>
          <pc:docMk/>
          <pc:sldMk cId="1925750979" sldId="259"/>
        </pc:sldMkLst>
        <pc:spChg chg="mod">
          <ac:chgData name="Samuel Laforge" userId="ce42a9e083fce949" providerId="LiveId" clId="{67FE4628-E951-482D-AD72-276BDF873554}" dt="2022-11-20T10:45:43.119" v="2528" actId="20577"/>
          <ac:spMkLst>
            <pc:docMk/>
            <pc:sldMk cId="1925750979" sldId="259"/>
            <ac:spMk id="5" creationId="{E0A7B80E-3DF3-53AB-A153-205CB3A90E78}"/>
          </ac:spMkLst>
        </pc:spChg>
        <pc:spChg chg="del">
          <ac:chgData name="Samuel Laforge" userId="ce42a9e083fce949" providerId="LiveId" clId="{67FE4628-E951-482D-AD72-276BDF873554}" dt="2022-11-10T08:27:08.345" v="294" actId="478"/>
          <ac:spMkLst>
            <pc:docMk/>
            <pc:sldMk cId="1925750979" sldId="259"/>
            <ac:spMk id="7" creationId="{238A2FC4-B67D-222E-016F-DD77EDDDB229}"/>
          </ac:spMkLst>
        </pc:spChg>
        <pc:spChg chg="add mod">
          <ac:chgData name="Samuel Laforge" userId="ce42a9e083fce949" providerId="LiveId" clId="{67FE4628-E951-482D-AD72-276BDF873554}" dt="2022-11-10T09:22:00.960" v="566" actId="12"/>
          <ac:spMkLst>
            <pc:docMk/>
            <pc:sldMk cId="1925750979" sldId="259"/>
            <ac:spMk id="10" creationId="{AF1B9AF7-5E39-54FD-A7B7-624634C6BF61}"/>
          </ac:spMkLst>
        </pc:spChg>
        <pc:picChg chg="mod">
          <ac:chgData name="Samuel Laforge" userId="ce42a9e083fce949" providerId="LiveId" clId="{67FE4628-E951-482D-AD72-276BDF873554}" dt="2022-11-20T10:46:40.897" v="2538" actId="1076"/>
          <ac:picMkLst>
            <pc:docMk/>
            <pc:sldMk cId="1925750979" sldId="259"/>
            <ac:picMk id="4" creationId="{42865A13-0A0D-C157-2258-D067A7C7AAB6}"/>
          </ac:picMkLst>
        </pc:picChg>
        <pc:picChg chg="add mod">
          <ac:chgData name="Samuel Laforge" userId="ce42a9e083fce949" providerId="LiveId" clId="{67FE4628-E951-482D-AD72-276BDF873554}" dt="2022-11-10T08:27:13.244" v="296" actId="14100"/>
          <ac:picMkLst>
            <pc:docMk/>
            <pc:sldMk cId="1925750979" sldId="259"/>
            <ac:picMk id="2050" creationId="{93250BEF-4748-E231-A30D-D7AB94748915}"/>
          </ac:picMkLst>
        </pc:picChg>
      </pc:sldChg>
      <pc:sldChg chg="modSp mod modNotesTx">
        <pc:chgData name="Samuel Laforge" userId="ce42a9e083fce949" providerId="LiveId" clId="{67FE4628-E951-482D-AD72-276BDF873554}" dt="2022-11-23T20:01:17.870" v="3039" actId="20577"/>
        <pc:sldMkLst>
          <pc:docMk/>
          <pc:sldMk cId="3253733810" sldId="260"/>
        </pc:sldMkLst>
        <pc:spChg chg="mod">
          <ac:chgData name="Samuel Laforge" userId="ce42a9e083fce949" providerId="LiveId" clId="{67FE4628-E951-482D-AD72-276BDF873554}" dt="2022-11-23T20:01:17.870" v="3039" actId="20577"/>
          <ac:spMkLst>
            <pc:docMk/>
            <pc:sldMk cId="3253733810" sldId="260"/>
            <ac:spMk id="12" creationId="{7F69E946-F3B0-FCEF-1033-B9099961B29D}"/>
          </ac:spMkLst>
        </pc:spChg>
      </pc:sldChg>
      <pc:sldChg chg="addSp delSp modSp mod modNotesTx">
        <pc:chgData name="Samuel Laforge" userId="ce42a9e083fce949" providerId="LiveId" clId="{67FE4628-E951-482D-AD72-276BDF873554}" dt="2022-11-23T20:02:16.874" v="3047" actId="1076"/>
        <pc:sldMkLst>
          <pc:docMk/>
          <pc:sldMk cId="752151347" sldId="261"/>
        </pc:sldMkLst>
        <pc:spChg chg="mod">
          <ac:chgData name="Samuel Laforge" userId="ce42a9e083fce949" providerId="LiveId" clId="{67FE4628-E951-482D-AD72-276BDF873554}" dt="2022-11-20T09:22:01.004" v="1900" actId="20577"/>
          <ac:spMkLst>
            <pc:docMk/>
            <pc:sldMk cId="752151347" sldId="261"/>
            <ac:spMk id="2" creationId="{8525BF4C-6026-A204-8914-50F111C28FA3}"/>
          </ac:spMkLst>
        </pc:spChg>
        <pc:spChg chg="mod">
          <ac:chgData name="Samuel Laforge" userId="ce42a9e083fce949" providerId="LiveId" clId="{67FE4628-E951-482D-AD72-276BDF873554}" dt="2022-11-20T09:19:02.949" v="1661" actId="1076"/>
          <ac:spMkLst>
            <pc:docMk/>
            <pc:sldMk cId="752151347" sldId="261"/>
            <ac:spMk id="3" creationId="{8301F2A4-DA0E-865D-F256-9126DC30AB3C}"/>
          </ac:spMkLst>
        </pc:spChg>
        <pc:spChg chg="mod">
          <ac:chgData name="Samuel Laforge" userId="ce42a9e083fce949" providerId="LiveId" clId="{67FE4628-E951-482D-AD72-276BDF873554}" dt="2022-11-20T10:45:30.703" v="2524" actId="20577"/>
          <ac:spMkLst>
            <pc:docMk/>
            <pc:sldMk cId="752151347" sldId="261"/>
            <ac:spMk id="18" creationId="{F17193DB-A694-192F-9B84-631A73C49981}"/>
          </ac:spMkLst>
        </pc:spChg>
        <pc:picChg chg="del">
          <ac:chgData name="Samuel Laforge" userId="ce42a9e083fce949" providerId="LiveId" clId="{67FE4628-E951-482D-AD72-276BDF873554}" dt="2022-11-20T09:06:05.010" v="1542" actId="478"/>
          <ac:picMkLst>
            <pc:docMk/>
            <pc:sldMk cId="752151347" sldId="261"/>
            <ac:picMk id="4" creationId="{C0CD6057-9C09-D2E4-2B49-4E8B8D0E28F6}"/>
          </ac:picMkLst>
        </pc:picChg>
        <pc:picChg chg="add mod modCrop">
          <ac:chgData name="Samuel Laforge" userId="ce42a9e083fce949" providerId="LiveId" clId="{67FE4628-E951-482D-AD72-276BDF873554}" dt="2022-11-23T20:02:16.874" v="3047" actId="1076"/>
          <ac:picMkLst>
            <pc:docMk/>
            <pc:sldMk cId="752151347" sldId="261"/>
            <ac:picMk id="5" creationId="{1A3B2EB6-FCC0-C5CA-3998-EA6A26FED960}"/>
          </ac:picMkLst>
        </pc:picChg>
        <pc:picChg chg="add del mod">
          <ac:chgData name="Samuel Laforge" userId="ce42a9e083fce949" providerId="LiveId" clId="{67FE4628-E951-482D-AD72-276BDF873554}" dt="2022-11-20T09:19:06.288" v="1662" actId="478"/>
          <ac:picMkLst>
            <pc:docMk/>
            <pc:sldMk cId="752151347" sldId="261"/>
            <ac:picMk id="6" creationId="{7542C87B-00F0-F167-8DC2-EB3C7E4B150E}"/>
          </ac:picMkLst>
        </pc:picChg>
        <pc:picChg chg="add del mod">
          <ac:chgData name="Samuel Laforge" userId="ce42a9e083fce949" providerId="LiveId" clId="{67FE4628-E951-482D-AD72-276BDF873554}" dt="2022-11-20T09:27:57.497" v="1901" actId="478"/>
          <ac:picMkLst>
            <pc:docMk/>
            <pc:sldMk cId="752151347" sldId="261"/>
            <ac:picMk id="8" creationId="{D639650C-21D3-2137-F649-4BE40A645DA9}"/>
          </ac:picMkLst>
        </pc:picChg>
      </pc:sldChg>
      <pc:sldChg chg="addSp delSp modSp mod modNotesTx">
        <pc:chgData name="Samuel Laforge" userId="ce42a9e083fce949" providerId="LiveId" clId="{67FE4628-E951-482D-AD72-276BDF873554}" dt="2022-11-23T20:01:13.559" v="3037" actId="20577"/>
        <pc:sldMkLst>
          <pc:docMk/>
          <pc:sldMk cId="347318199" sldId="262"/>
        </pc:sldMkLst>
        <pc:spChg chg="mod">
          <ac:chgData name="Samuel Laforge" userId="ce42a9e083fce949" providerId="LiveId" clId="{67FE4628-E951-482D-AD72-276BDF873554}" dt="2022-11-10T10:44:28.972" v="1290" actId="20577"/>
          <ac:spMkLst>
            <pc:docMk/>
            <pc:sldMk cId="347318199" sldId="262"/>
            <ac:spMk id="3" creationId="{74946790-B1E1-93C7-2CA9-7C71694ABC1C}"/>
          </ac:spMkLst>
        </pc:spChg>
        <pc:spChg chg="mod">
          <ac:chgData name="Samuel Laforge" userId="ce42a9e083fce949" providerId="LiveId" clId="{67FE4628-E951-482D-AD72-276BDF873554}" dt="2022-11-23T20:01:13.559" v="3037" actId="20577"/>
          <ac:spMkLst>
            <pc:docMk/>
            <pc:sldMk cId="347318199" sldId="262"/>
            <ac:spMk id="5" creationId="{1EA4CDB9-D906-4821-9411-25FD4CDE9434}"/>
          </ac:spMkLst>
        </pc:spChg>
        <pc:spChg chg="add mod">
          <ac:chgData name="Samuel Laforge" userId="ce42a9e083fce949" providerId="LiveId" clId="{67FE4628-E951-482D-AD72-276BDF873554}" dt="2022-11-23T19:51:01.415" v="2921" actId="478"/>
          <ac:spMkLst>
            <pc:docMk/>
            <pc:sldMk cId="347318199" sldId="262"/>
            <ac:spMk id="6" creationId="{995FD576-1813-313B-F5C1-D3034852AE88}"/>
          </ac:spMkLst>
        </pc:spChg>
        <pc:picChg chg="del">
          <ac:chgData name="Samuel Laforge" userId="ce42a9e083fce949" providerId="LiveId" clId="{67FE4628-E951-482D-AD72-276BDF873554}" dt="2022-11-23T19:51:01.415" v="2921" actId="478"/>
          <ac:picMkLst>
            <pc:docMk/>
            <pc:sldMk cId="347318199" sldId="262"/>
            <ac:picMk id="13" creationId="{80A02D11-6BBC-C584-FDFA-AD1DF2146521}"/>
          </ac:picMkLst>
        </pc:picChg>
      </pc:sldChg>
      <pc:sldChg chg="addSp delSp modSp mod modNotesTx">
        <pc:chgData name="Samuel Laforge" userId="ce42a9e083fce949" providerId="LiveId" clId="{67FE4628-E951-482D-AD72-276BDF873554}" dt="2022-11-23T20:00:47.190" v="3028" actId="20577"/>
        <pc:sldMkLst>
          <pc:docMk/>
          <pc:sldMk cId="3082580341" sldId="264"/>
        </pc:sldMkLst>
        <pc:spChg chg="mod">
          <ac:chgData name="Samuel Laforge" userId="ce42a9e083fce949" providerId="LiveId" clId="{67FE4628-E951-482D-AD72-276BDF873554}" dt="2022-11-10T10:09:28.432" v="989" actId="20577"/>
          <ac:spMkLst>
            <pc:docMk/>
            <pc:sldMk cId="3082580341" sldId="264"/>
            <ac:spMk id="3" creationId="{4D6973BE-1F06-88DF-AB10-7EBEF0B133BF}"/>
          </ac:spMkLst>
        </pc:spChg>
        <pc:spChg chg="mod">
          <ac:chgData name="Samuel Laforge" userId="ce42a9e083fce949" providerId="LiveId" clId="{67FE4628-E951-482D-AD72-276BDF873554}" dt="2022-11-23T20:00:47.190" v="3028" actId="20577"/>
          <ac:spMkLst>
            <pc:docMk/>
            <pc:sldMk cId="3082580341" sldId="264"/>
            <ac:spMk id="5" creationId="{3C3BC711-ABC1-3035-13B5-8CEC991E7935}"/>
          </ac:spMkLst>
        </pc:spChg>
        <pc:picChg chg="add del mod">
          <ac:chgData name="Samuel Laforge" userId="ce42a9e083fce949" providerId="LiveId" clId="{67FE4628-E951-482D-AD72-276BDF873554}" dt="2022-11-23T19:58:04.585" v="3001" actId="478"/>
          <ac:picMkLst>
            <pc:docMk/>
            <pc:sldMk cId="3082580341" sldId="264"/>
            <ac:picMk id="6" creationId="{59772A3D-9BB5-EFF8-6759-97E96F8931FB}"/>
          </ac:picMkLst>
        </pc:picChg>
        <pc:picChg chg="add mod">
          <ac:chgData name="Samuel Laforge" userId="ce42a9e083fce949" providerId="LiveId" clId="{67FE4628-E951-482D-AD72-276BDF873554}" dt="2022-11-23T20:00:04.352" v="3019" actId="1076"/>
          <ac:picMkLst>
            <pc:docMk/>
            <pc:sldMk cId="3082580341" sldId="264"/>
            <ac:picMk id="8" creationId="{2E680876-7E90-8CEA-845E-9921A7368EA9}"/>
          </ac:picMkLst>
        </pc:picChg>
        <pc:picChg chg="add mod">
          <ac:chgData name="Samuel Laforge" userId="ce42a9e083fce949" providerId="LiveId" clId="{67FE4628-E951-482D-AD72-276BDF873554}" dt="2022-11-23T19:59:49.336" v="3018" actId="1076"/>
          <ac:picMkLst>
            <pc:docMk/>
            <pc:sldMk cId="3082580341" sldId="264"/>
            <ac:picMk id="11" creationId="{7294EA4A-0C83-95AB-3121-1DBB058D60E5}"/>
          </ac:picMkLst>
        </pc:picChg>
      </pc:sldChg>
      <pc:sldChg chg="addSp delSp modSp mod delAnim modAnim modNotesTx">
        <pc:chgData name="Samuel Laforge" userId="ce42a9e083fce949" providerId="LiveId" clId="{67FE4628-E951-482D-AD72-276BDF873554}" dt="2022-11-23T19:29:26.774" v="2603" actId="20577"/>
        <pc:sldMkLst>
          <pc:docMk/>
          <pc:sldMk cId="2238992620" sldId="266"/>
        </pc:sldMkLst>
        <pc:spChg chg="add mod">
          <ac:chgData name="Samuel Laforge" userId="ce42a9e083fce949" providerId="LiveId" clId="{67FE4628-E951-482D-AD72-276BDF873554}" dt="2022-11-20T09:20:50.305" v="1715" actId="20577"/>
          <ac:spMkLst>
            <pc:docMk/>
            <pc:sldMk cId="2238992620" sldId="266"/>
            <ac:spMk id="3" creationId="{D04FF89E-C64E-9FA6-E2B5-9154B16B6E21}"/>
          </ac:spMkLst>
        </pc:spChg>
        <pc:spChg chg="mod">
          <ac:chgData name="Samuel Laforge" userId="ce42a9e083fce949" providerId="LiveId" clId="{67FE4628-E951-482D-AD72-276BDF873554}" dt="2022-11-20T10:45:53.225" v="2532" actId="20577"/>
          <ac:spMkLst>
            <pc:docMk/>
            <pc:sldMk cId="2238992620" sldId="266"/>
            <ac:spMk id="5" creationId="{283B03EA-CEC5-A909-93CA-0A5885BC20CC}"/>
          </ac:spMkLst>
        </pc:spChg>
        <pc:spChg chg="mod">
          <ac:chgData name="Samuel Laforge" userId="ce42a9e083fce949" providerId="LiveId" clId="{67FE4628-E951-482D-AD72-276BDF873554}" dt="2022-11-10T08:17:51.237" v="263" actId="20577"/>
          <ac:spMkLst>
            <pc:docMk/>
            <pc:sldMk cId="2238992620" sldId="266"/>
            <ac:spMk id="6" creationId="{BFFB0216-CC48-FD79-DD03-5BF917C07007}"/>
          </ac:spMkLst>
        </pc:spChg>
        <pc:spChg chg="mod">
          <ac:chgData name="Samuel Laforge" userId="ce42a9e083fce949" providerId="LiveId" clId="{67FE4628-E951-482D-AD72-276BDF873554}" dt="2022-11-10T08:17:04.410" v="205" actId="20577"/>
          <ac:spMkLst>
            <pc:docMk/>
            <pc:sldMk cId="2238992620" sldId="266"/>
            <ac:spMk id="8" creationId="{1BF3B4DF-2CFF-5AA8-CB2B-C0A000051A5C}"/>
          </ac:spMkLst>
        </pc:spChg>
        <pc:spChg chg="mod">
          <ac:chgData name="Samuel Laforge" userId="ce42a9e083fce949" providerId="LiveId" clId="{67FE4628-E951-482D-AD72-276BDF873554}" dt="2022-11-10T09:56:17.635" v="646" actId="1076"/>
          <ac:spMkLst>
            <pc:docMk/>
            <pc:sldMk cId="2238992620" sldId="266"/>
            <ac:spMk id="10" creationId="{A5881B27-A733-C416-7FED-9CCAF9DCC210}"/>
          </ac:spMkLst>
        </pc:spChg>
        <pc:spChg chg="mod">
          <ac:chgData name="Samuel Laforge" userId="ce42a9e083fce949" providerId="LiveId" clId="{67FE4628-E951-482D-AD72-276BDF873554}" dt="2022-11-20T09:21:53.906" v="1897" actId="20577"/>
          <ac:spMkLst>
            <pc:docMk/>
            <pc:sldMk cId="2238992620" sldId="266"/>
            <ac:spMk id="12" creationId="{173C948F-6F92-B36F-E11E-0F2977946764}"/>
          </ac:spMkLst>
        </pc:spChg>
        <pc:spChg chg="mod">
          <ac:chgData name="Samuel Laforge" userId="ce42a9e083fce949" providerId="LiveId" clId="{67FE4628-E951-482D-AD72-276BDF873554}" dt="2022-11-20T09:21:40.094" v="1862" actId="20577"/>
          <ac:spMkLst>
            <pc:docMk/>
            <pc:sldMk cId="2238992620" sldId="266"/>
            <ac:spMk id="14" creationId="{534E90CE-B4DA-3F2D-E629-F1FE3C635B1A}"/>
          </ac:spMkLst>
        </pc:spChg>
        <pc:spChg chg="mod">
          <ac:chgData name="Samuel Laforge" userId="ce42a9e083fce949" providerId="LiveId" clId="{67FE4628-E951-482D-AD72-276BDF873554}" dt="2022-11-20T09:21:28.469" v="1827" actId="20577"/>
          <ac:spMkLst>
            <pc:docMk/>
            <pc:sldMk cId="2238992620" sldId="266"/>
            <ac:spMk id="16" creationId="{4350D382-3045-F951-C98B-EEED09BACF4D}"/>
          </ac:spMkLst>
        </pc:spChg>
        <pc:spChg chg="mod">
          <ac:chgData name="Samuel Laforge" userId="ce42a9e083fce949" providerId="LiveId" clId="{67FE4628-E951-482D-AD72-276BDF873554}" dt="2022-11-20T09:21:13.808" v="1780" actId="20577"/>
          <ac:spMkLst>
            <pc:docMk/>
            <pc:sldMk cId="2238992620" sldId="266"/>
            <ac:spMk id="18" creationId="{C796FBE9-643F-D396-338B-FC5762CA3DAB}"/>
          </ac:spMkLst>
        </pc:spChg>
        <pc:spChg chg="mod">
          <ac:chgData name="Samuel Laforge" userId="ce42a9e083fce949" providerId="LiveId" clId="{67FE4628-E951-482D-AD72-276BDF873554}" dt="2022-11-20T09:20:56.844" v="1732" actId="20577"/>
          <ac:spMkLst>
            <pc:docMk/>
            <pc:sldMk cId="2238992620" sldId="266"/>
            <ac:spMk id="20" creationId="{78169C56-602D-58BA-6F30-37A9502B1D6A}"/>
          </ac:spMkLst>
        </pc:spChg>
        <pc:spChg chg="del mod">
          <ac:chgData name="Samuel Laforge" userId="ce42a9e083fce949" providerId="LiveId" clId="{67FE4628-E951-482D-AD72-276BDF873554}" dt="2022-11-10T10:40:25.411" v="1157" actId="478"/>
          <ac:spMkLst>
            <pc:docMk/>
            <pc:sldMk cId="2238992620" sldId="266"/>
            <ac:spMk id="22" creationId="{1E0E0B3F-006F-8B5A-E3B7-E91B7F1BEEA4}"/>
          </ac:spMkLst>
        </pc:spChg>
      </pc:sldChg>
      <pc:sldChg chg="modSp mod modNotesTx">
        <pc:chgData name="Samuel Laforge" userId="ce42a9e083fce949" providerId="LiveId" clId="{67FE4628-E951-482D-AD72-276BDF873554}" dt="2022-11-23T20:00:37.759" v="3024" actId="20577"/>
        <pc:sldMkLst>
          <pc:docMk/>
          <pc:sldMk cId="754906118" sldId="267"/>
        </pc:sldMkLst>
        <pc:spChg chg="mod">
          <ac:chgData name="Samuel Laforge" userId="ce42a9e083fce949" providerId="LiveId" clId="{67FE4628-E951-482D-AD72-276BDF873554}" dt="2022-11-23T20:00:37.759" v="3024" actId="20577"/>
          <ac:spMkLst>
            <pc:docMk/>
            <pc:sldMk cId="754906118" sldId="267"/>
            <ac:spMk id="5" creationId="{D0546EA2-DA7B-BE0A-3370-CBE1C49689AE}"/>
          </ac:spMkLst>
        </pc:spChg>
      </pc:sldChg>
      <pc:sldChg chg="addSp delSp modSp add mod modNotesTx">
        <pc:chgData name="Samuel Laforge" userId="ce42a9e083fce949" providerId="LiveId" clId="{67FE4628-E951-482D-AD72-276BDF873554}" dt="2022-11-23T20:01:22.821" v="3041" actId="20577"/>
        <pc:sldMkLst>
          <pc:docMk/>
          <pc:sldMk cId="3735900951" sldId="268"/>
        </pc:sldMkLst>
        <pc:spChg chg="mod">
          <ac:chgData name="Samuel Laforge" userId="ce42a9e083fce949" providerId="LiveId" clId="{67FE4628-E951-482D-AD72-276BDF873554}" dt="2022-11-10T10:00:21.904" v="770" actId="33524"/>
          <ac:spMkLst>
            <pc:docMk/>
            <pc:sldMk cId="3735900951" sldId="268"/>
            <ac:spMk id="2" creationId="{8525BF4C-6026-A204-8914-50F111C28FA3}"/>
          </ac:spMkLst>
        </pc:spChg>
        <pc:spChg chg="mod">
          <ac:chgData name="Samuel Laforge" userId="ce42a9e083fce949" providerId="LiveId" clId="{67FE4628-E951-482D-AD72-276BDF873554}" dt="2022-11-23T19:41:09.330" v="2737" actId="1076"/>
          <ac:spMkLst>
            <pc:docMk/>
            <pc:sldMk cId="3735900951" sldId="268"/>
            <ac:spMk id="3" creationId="{8301F2A4-DA0E-865D-F256-9126DC30AB3C}"/>
          </ac:spMkLst>
        </pc:spChg>
        <pc:spChg chg="add mod">
          <ac:chgData name="Samuel Laforge" userId="ce42a9e083fce949" providerId="LiveId" clId="{67FE4628-E951-482D-AD72-276BDF873554}" dt="2022-11-23T19:49:36.590" v="2912" actId="108"/>
          <ac:spMkLst>
            <pc:docMk/>
            <pc:sldMk cId="3735900951" sldId="268"/>
            <ac:spMk id="4" creationId="{148B318E-0B5C-7466-2598-C44D67F76EEE}"/>
          </ac:spMkLst>
        </pc:spChg>
        <pc:spChg chg="add del mod">
          <ac:chgData name="Samuel Laforge" userId="ce42a9e083fce949" providerId="LiveId" clId="{67FE4628-E951-482D-AD72-276BDF873554}" dt="2022-11-23T19:47:04.109" v="2739" actId="478"/>
          <ac:spMkLst>
            <pc:docMk/>
            <pc:sldMk cId="3735900951" sldId="268"/>
            <ac:spMk id="5" creationId="{99B11C4F-7411-1045-C052-12AF0FB461AF}"/>
          </ac:spMkLst>
        </pc:spChg>
        <pc:spChg chg="add mod">
          <ac:chgData name="Samuel Laforge" userId="ce42a9e083fce949" providerId="LiveId" clId="{67FE4628-E951-482D-AD72-276BDF873554}" dt="2022-11-23T19:50:49.494" v="2920" actId="1076"/>
          <ac:spMkLst>
            <pc:docMk/>
            <pc:sldMk cId="3735900951" sldId="268"/>
            <ac:spMk id="10" creationId="{FF945316-82E8-2547-5AD3-C6F571B36D91}"/>
          </ac:spMkLst>
        </pc:spChg>
        <pc:spChg chg="mod">
          <ac:chgData name="Samuel Laforge" userId="ce42a9e083fce949" providerId="LiveId" clId="{67FE4628-E951-482D-AD72-276BDF873554}" dt="2022-11-23T20:01:22.821" v="3041" actId="20577"/>
          <ac:spMkLst>
            <pc:docMk/>
            <pc:sldMk cId="3735900951" sldId="268"/>
            <ac:spMk id="18" creationId="{F17193DB-A694-192F-9B84-631A73C49981}"/>
          </ac:spMkLst>
        </pc:spChg>
        <pc:picChg chg="del">
          <ac:chgData name="Samuel Laforge" userId="ce42a9e083fce949" providerId="LiveId" clId="{67FE4628-E951-482D-AD72-276BDF873554}" dt="2022-11-10T10:49:50.898" v="1370" actId="478"/>
          <ac:picMkLst>
            <pc:docMk/>
            <pc:sldMk cId="3735900951" sldId="268"/>
            <ac:picMk id="4" creationId="{C0CD6057-9C09-D2E4-2B49-4E8B8D0E28F6}"/>
          </ac:picMkLst>
        </pc:picChg>
        <pc:picChg chg="add mod">
          <ac:chgData name="Samuel Laforge" userId="ce42a9e083fce949" providerId="LiveId" clId="{67FE4628-E951-482D-AD72-276BDF873554}" dt="2022-11-20T10:06:56.042" v="2416" actId="1076"/>
          <ac:picMkLst>
            <pc:docMk/>
            <pc:sldMk cId="3735900951" sldId="268"/>
            <ac:picMk id="6" creationId="{E4749F23-65F6-9308-6683-3BCD8BA998A6}"/>
          </ac:picMkLst>
        </pc:picChg>
        <pc:picChg chg="add mod">
          <ac:chgData name="Samuel Laforge" userId="ce42a9e083fce949" providerId="LiveId" clId="{67FE4628-E951-482D-AD72-276BDF873554}" dt="2022-11-23T08:16:53.533" v="2550" actId="1076"/>
          <ac:picMkLst>
            <pc:docMk/>
            <pc:sldMk cId="3735900951" sldId="268"/>
            <ac:picMk id="7" creationId="{F89F13F3-005C-8268-F708-CDE079EEE0DC}"/>
          </ac:picMkLst>
        </pc:picChg>
        <pc:picChg chg="add mod">
          <ac:chgData name="Samuel Laforge" userId="ce42a9e083fce949" providerId="LiveId" clId="{67FE4628-E951-482D-AD72-276BDF873554}" dt="2022-11-23T08:16:21.744" v="2543" actId="1076"/>
          <ac:picMkLst>
            <pc:docMk/>
            <pc:sldMk cId="3735900951" sldId="268"/>
            <ac:picMk id="8" creationId="{7D54A7E7-36D7-536E-CDD5-8D7A5CB9A281}"/>
          </ac:picMkLst>
        </pc:picChg>
        <pc:picChg chg="add mod">
          <ac:chgData name="Samuel Laforge" userId="ce42a9e083fce949" providerId="LiveId" clId="{67FE4628-E951-482D-AD72-276BDF873554}" dt="2022-11-23T08:16:51.347" v="2549" actId="1076"/>
          <ac:picMkLst>
            <pc:docMk/>
            <pc:sldMk cId="3735900951" sldId="268"/>
            <ac:picMk id="11" creationId="{B25C9678-5B5A-6A4F-8E01-22180128D2AD}"/>
          </ac:picMkLst>
        </pc:picChg>
        <pc:picChg chg="add del mod">
          <ac:chgData name="Samuel Laforge" userId="ce42a9e083fce949" providerId="LiveId" clId="{67FE4628-E951-482D-AD72-276BDF873554}" dt="2022-11-23T08:31:29.656" v="2557" actId="478"/>
          <ac:picMkLst>
            <pc:docMk/>
            <pc:sldMk cId="3735900951" sldId="268"/>
            <ac:picMk id="13" creationId="{1D95E919-E807-DA25-EF03-56F2FA323A85}"/>
          </ac:picMkLst>
        </pc:picChg>
        <pc:picChg chg="add mod">
          <ac:chgData name="Samuel Laforge" userId="ce42a9e083fce949" providerId="LiveId" clId="{67FE4628-E951-482D-AD72-276BDF873554}" dt="2022-11-23T19:50:36.272" v="2919" actId="1076"/>
          <ac:picMkLst>
            <pc:docMk/>
            <pc:sldMk cId="3735900951" sldId="268"/>
            <ac:picMk id="13" creationId="{F96DED63-D598-5C75-B358-CAA33E719C6B}"/>
          </ac:picMkLst>
        </pc:picChg>
        <pc:picChg chg="add del mod">
          <ac:chgData name="Samuel Laforge" userId="ce42a9e083fce949" providerId="LiveId" clId="{67FE4628-E951-482D-AD72-276BDF873554}" dt="2022-11-23T08:33:25.052" v="2576" actId="478"/>
          <ac:picMkLst>
            <pc:docMk/>
            <pc:sldMk cId="3735900951" sldId="268"/>
            <ac:picMk id="15" creationId="{66B76960-CB5D-5B39-4BC7-B089AF988A6A}"/>
          </ac:picMkLst>
        </pc:picChg>
        <pc:picChg chg="add del mod modCrop">
          <ac:chgData name="Samuel Laforge" userId="ce42a9e083fce949" providerId="LiveId" clId="{67FE4628-E951-482D-AD72-276BDF873554}" dt="2022-11-23T19:36:49.901" v="2700" actId="478"/>
          <ac:picMkLst>
            <pc:docMk/>
            <pc:sldMk cId="3735900951" sldId="268"/>
            <ac:picMk id="17" creationId="{74AFB75B-AC12-2C2A-B275-6CCBC09FF358}"/>
          </ac:picMkLst>
        </pc:picChg>
        <pc:picChg chg="add mod">
          <ac:chgData name="Samuel Laforge" userId="ce42a9e083fce949" providerId="LiveId" clId="{67FE4628-E951-482D-AD72-276BDF873554}" dt="2022-11-23T08:33:35.865" v="2581" actId="1076"/>
          <ac:picMkLst>
            <pc:docMk/>
            <pc:sldMk cId="3735900951" sldId="268"/>
            <ac:picMk id="20" creationId="{5E258C8F-00C3-51D1-45A2-52DC656A5BA7}"/>
          </ac:picMkLst>
        </pc:picChg>
      </pc:sldChg>
      <pc:sldChg chg="modSp add del mod">
        <pc:chgData name="Samuel Laforge" userId="ce42a9e083fce949" providerId="LiveId" clId="{67FE4628-E951-482D-AD72-276BDF873554}" dt="2022-11-20T10:44:37.173" v="2501" actId="47"/>
        <pc:sldMkLst>
          <pc:docMk/>
          <pc:sldMk cId="604084762" sldId="269"/>
        </pc:sldMkLst>
        <pc:spChg chg="mod">
          <ac:chgData name="Samuel Laforge" userId="ce42a9e083fce949" providerId="LiveId" clId="{67FE4628-E951-482D-AD72-276BDF873554}" dt="2022-11-20T10:44:33.840" v="2500" actId="20577"/>
          <ac:spMkLst>
            <pc:docMk/>
            <pc:sldMk cId="604084762" sldId="269"/>
            <ac:spMk id="3" creationId="{8301F2A4-DA0E-865D-F256-9126DC30AB3C}"/>
          </ac:spMkLst>
        </pc:spChg>
        <pc:spChg chg="mod">
          <ac:chgData name="Samuel Laforge" userId="ce42a9e083fce949" providerId="LiveId" clId="{67FE4628-E951-482D-AD72-276BDF873554}" dt="2022-11-20T09:34:04.826" v="1942" actId="20577"/>
          <ac:spMkLst>
            <pc:docMk/>
            <pc:sldMk cId="604084762" sldId="269"/>
            <ac:spMk id="18" creationId="{F17193DB-A694-192F-9B84-631A73C49981}"/>
          </ac:spMkLst>
        </pc:spChg>
      </pc:sldChg>
      <pc:sldChg chg="addSp delSp modSp add mod modNotesTx">
        <pc:chgData name="Samuel Laforge" userId="ce42a9e083fce949" providerId="LiveId" clId="{67FE4628-E951-482D-AD72-276BDF873554}" dt="2022-11-23T19:54:59.365" v="2999" actId="20577"/>
        <pc:sldMkLst>
          <pc:docMk/>
          <pc:sldMk cId="1756369810" sldId="270"/>
        </pc:sldMkLst>
        <pc:spChg chg="mod">
          <ac:chgData name="Samuel Laforge" userId="ce42a9e083fce949" providerId="LiveId" clId="{67FE4628-E951-482D-AD72-276BDF873554}" dt="2022-11-23T19:54:59.365" v="2999" actId="20577"/>
          <ac:spMkLst>
            <pc:docMk/>
            <pc:sldMk cId="1756369810" sldId="270"/>
            <ac:spMk id="3" creationId="{8301F2A4-DA0E-865D-F256-9126DC30AB3C}"/>
          </ac:spMkLst>
        </pc:spChg>
        <pc:spChg chg="mod">
          <ac:chgData name="Samuel Laforge" userId="ce42a9e083fce949" providerId="LiveId" clId="{67FE4628-E951-482D-AD72-276BDF873554}" dt="2022-11-20T10:45:26.110" v="2522" actId="20577"/>
          <ac:spMkLst>
            <pc:docMk/>
            <pc:sldMk cId="1756369810" sldId="270"/>
            <ac:spMk id="18" creationId="{F17193DB-A694-192F-9B84-631A73C49981}"/>
          </ac:spMkLst>
        </pc:spChg>
        <pc:picChg chg="del">
          <ac:chgData name="Samuel Laforge" userId="ce42a9e083fce949" providerId="LiveId" clId="{67FE4628-E951-482D-AD72-276BDF873554}" dt="2022-11-20T09:10:22.720" v="1610" actId="478"/>
          <ac:picMkLst>
            <pc:docMk/>
            <pc:sldMk cId="1756369810" sldId="270"/>
            <ac:picMk id="4" creationId="{C0CD6057-9C09-D2E4-2B49-4E8B8D0E28F6}"/>
          </ac:picMkLst>
        </pc:picChg>
        <pc:picChg chg="add del mod">
          <ac:chgData name="Samuel Laforge" userId="ce42a9e083fce949" providerId="LiveId" clId="{67FE4628-E951-482D-AD72-276BDF873554}" dt="2022-11-20T09:11:56.154" v="1618" actId="478"/>
          <ac:picMkLst>
            <pc:docMk/>
            <pc:sldMk cId="1756369810" sldId="270"/>
            <ac:picMk id="6" creationId="{15DD2BEC-E6CA-36F9-F309-1EAB28870834}"/>
          </ac:picMkLst>
        </pc:picChg>
        <pc:picChg chg="add mod">
          <ac:chgData name="Samuel Laforge" userId="ce42a9e083fce949" providerId="LiveId" clId="{67FE4628-E951-482D-AD72-276BDF873554}" dt="2022-11-20T09:28:13.773" v="1906" actId="1076"/>
          <ac:picMkLst>
            <pc:docMk/>
            <pc:sldMk cId="1756369810" sldId="270"/>
            <ac:picMk id="8" creationId="{77B22CA9-F4DC-278D-F3A7-1C916CBE9F72}"/>
          </ac:picMkLst>
        </pc:picChg>
        <pc:picChg chg="add del mod">
          <ac:chgData name="Samuel Laforge" userId="ce42a9e083fce949" providerId="LiveId" clId="{67FE4628-E951-482D-AD72-276BDF873554}" dt="2022-11-20T09:17:17.350" v="1645" actId="478"/>
          <ac:picMkLst>
            <pc:docMk/>
            <pc:sldMk cId="1756369810" sldId="270"/>
            <ac:picMk id="10" creationId="{8F7E74DF-94AC-5E5F-AE76-9567CAC4B086}"/>
          </ac:picMkLst>
        </pc:picChg>
        <pc:picChg chg="add mod">
          <ac:chgData name="Samuel Laforge" userId="ce42a9e083fce949" providerId="LiveId" clId="{67FE4628-E951-482D-AD72-276BDF873554}" dt="2022-11-20T09:28:38.903" v="1913" actId="1076"/>
          <ac:picMkLst>
            <pc:docMk/>
            <pc:sldMk cId="1756369810" sldId="270"/>
            <ac:picMk id="11" creationId="{19961241-37BC-3BF4-A0EA-380A38328D2F}"/>
          </ac:picMkLst>
        </pc:picChg>
        <pc:picChg chg="add mod">
          <ac:chgData name="Samuel Laforge" userId="ce42a9e083fce949" providerId="LiveId" clId="{67FE4628-E951-482D-AD72-276BDF873554}" dt="2022-11-20T09:28:35.606" v="1912" actId="1076"/>
          <ac:picMkLst>
            <pc:docMk/>
            <pc:sldMk cId="1756369810" sldId="270"/>
            <ac:picMk id="12" creationId="{8AAD5DBA-BE13-27FE-A3F2-8DEAB98582A9}"/>
          </ac:picMkLst>
        </pc:picChg>
      </pc:sldChg>
      <pc:sldChg chg="addSp delSp modSp add mod">
        <pc:chgData name="Samuel Laforge" userId="ce42a9e083fce949" providerId="LiveId" clId="{67FE4628-E951-482D-AD72-276BDF873554}" dt="2022-11-23T20:01:06.660" v="3035" actId="478"/>
        <pc:sldMkLst>
          <pc:docMk/>
          <pc:sldMk cId="1217143382" sldId="271"/>
        </pc:sldMkLst>
        <pc:spChg chg="mod">
          <ac:chgData name="Samuel Laforge" userId="ce42a9e083fce949" providerId="LiveId" clId="{67FE4628-E951-482D-AD72-276BDF873554}" dt="2022-11-23T20:00:53.362" v="3032" actId="20577"/>
          <ac:spMkLst>
            <pc:docMk/>
            <pc:sldMk cId="1217143382" sldId="271"/>
            <ac:spMk id="5" creationId="{1EA4CDB9-D906-4821-9411-25FD4CDE9434}"/>
          </ac:spMkLst>
        </pc:spChg>
        <pc:spChg chg="add del mod">
          <ac:chgData name="Samuel Laforge" userId="ce42a9e083fce949" providerId="LiveId" clId="{67FE4628-E951-482D-AD72-276BDF873554}" dt="2022-11-23T20:01:05.353" v="3034" actId="478"/>
          <ac:spMkLst>
            <pc:docMk/>
            <pc:sldMk cId="1217143382" sldId="271"/>
            <ac:spMk id="8" creationId="{53943345-697A-198B-8F8C-F0698180EB15}"/>
          </ac:spMkLst>
        </pc:spChg>
        <pc:picChg chg="del">
          <ac:chgData name="Samuel Laforge" userId="ce42a9e083fce949" providerId="LiveId" clId="{67FE4628-E951-482D-AD72-276BDF873554}" dt="2022-11-23T20:00:56.974" v="3033" actId="478"/>
          <ac:picMkLst>
            <pc:docMk/>
            <pc:sldMk cId="1217143382" sldId="271"/>
            <ac:picMk id="4" creationId="{305C41EA-8B74-7C1F-1EF4-2CE8738DE571}"/>
          </ac:picMkLst>
        </pc:picChg>
        <pc:picChg chg="del">
          <ac:chgData name="Samuel Laforge" userId="ce42a9e083fce949" providerId="LiveId" clId="{67FE4628-E951-482D-AD72-276BDF873554}" dt="2022-11-23T20:01:06.660" v="3035" actId="478"/>
          <ac:picMkLst>
            <pc:docMk/>
            <pc:sldMk cId="1217143382" sldId="271"/>
            <ac:picMk id="7" creationId="{284E8F75-B502-51DE-65B8-59567B24E30C}"/>
          </ac:picMkLst>
        </pc:picChg>
      </pc:sldChg>
    </pc:docChg>
  </pc:docChgLst>
  <pc:docChgLst>
    <pc:chgData name="Utilisateur invité" providerId="Windows Live" clId="Web-{08B127A4-6541-4385-9345-415846D9659B}"/>
    <pc:docChg chg="modSld">
      <pc:chgData name="Utilisateur invité" userId="" providerId="Windows Live" clId="Web-{08B127A4-6541-4385-9345-415846D9659B}" dt="2022-11-24T13:19:35.688" v="17"/>
      <pc:docMkLst>
        <pc:docMk/>
      </pc:docMkLst>
      <pc:sldChg chg="modSp">
        <pc:chgData name="Utilisateur invité" userId="" providerId="Windows Live" clId="Web-{08B127A4-6541-4385-9345-415846D9659B}" dt="2022-11-23T20:01:45.484" v="13" actId="20577"/>
        <pc:sldMkLst>
          <pc:docMk/>
          <pc:sldMk cId="1786388409" sldId="256"/>
        </pc:sldMkLst>
        <pc:spChg chg="mod">
          <ac:chgData name="Utilisateur invité" userId="" providerId="Windows Live" clId="Web-{08B127A4-6541-4385-9345-415846D9659B}" dt="2022-11-23T20:01:45.484" v="13" actId="20577"/>
          <ac:spMkLst>
            <pc:docMk/>
            <pc:sldMk cId="1786388409" sldId="256"/>
            <ac:spMk id="4" creationId="{47725D64-44C3-8B23-B111-F0509208EF6D}"/>
          </ac:spMkLst>
        </pc:spChg>
        <pc:spChg chg="mod">
          <ac:chgData name="Utilisateur invité" userId="" providerId="Windows Live" clId="Web-{08B127A4-6541-4385-9345-415846D9659B}" dt="2022-11-23T20:00:41.732" v="1" actId="20577"/>
          <ac:spMkLst>
            <pc:docMk/>
            <pc:sldMk cId="1786388409" sldId="256"/>
            <ac:spMk id="10" creationId="{D818DED5-72F2-AED2-BC5B-562305B70E4A}"/>
          </ac:spMkLst>
        </pc:spChg>
      </pc:sldChg>
      <pc:sldChg chg="modSp modNotes">
        <pc:chgData name="Utilisateur invité" userId="" providerId="Windows Live" clId="Web-{08B127A4-6541-4385-9345-415846D9659B}" dt="2022-11-24T13:19:35.688" v="17"/>
        <pc:sldMkLst>
          <pc:docMk/>
          <pc:sldMk cId="2230071521" sldId="257"/>
        </pc:sldMkLst>
        <pc:spChg chg="mod">
          <ac:chgData name="Utilisateur invité" userId="" providerId="Windows Live" clId="Web-{08B127A4-6541-4385-9345-415846D9659B}" dt="2022-11-23T20:00:53.654" v="5" actId="20577"/>
          <ac:spMkLst>
            <pc:docMk/>
            <pc:sldMk cId="2230071521" sldId="257"/>
            <ac:spMk id="9" creationId="{317C3EFD-254D-9EEC-F297-E1D35CC57870}"/>
          </ac:spMkLst>
        </pc:spChg>
      </pc:sldChg>
      <pc:sldChg chg="modSp">
        <pc:chgData name="Utilisateur invité" userId="" providerId="Windows Live" clId="Web-{08B127A4-6541-4385-9345-415846D9659B}" dt="2022-11-23T20:01:09.548" v="9" actId="20577"/>
        <pc:sldMkLst>
          <pc:docMk/>
          <pc:sldMk cId="2607661603" sldId="258"/>
        </pc:sldMkLst>
        <pc:spChg chg="mod">
          <ac:chgData name="Utilisateur invité" userId="" providerId="Windows Live" clId="Web-{08B127A4-6541-4385-9345-415846D9659B}" dt="2022-11-23T20:01:09.548" v="9" actId="20577"/>
          <ac:spMkLst>
            <pc:docMk/>
            <pc:sldMk cId="2607661603" sldId="258"/>
            <ac:spMk id="5" creationId="{D4CEB028-4B44-3A09-1F46-7D57E5CEEFFC}"/>
          </ac:spMkLst>
        </pc:spChg>
      </pc:sldChg>
      <pc:sldChg chg="modSp">
        <pc:chgData name="Utilisateur invité" userId="" providerId="Windows Live" clId="Web-{08B127A4-6541-4385-9345-415846D9659B}" dt="2022-11-23T20:01:01.389" v="7" actId="20577"/>
        <pc:sldMkLst>
          <pc:docMk/>
          <pc:sldMk cId="1925750979" sldId="259"/>
        </pc:sldMkLst>
        <pc:spChg chg="mod">
          <ac:chgData name="Utilisateur invité" userId="" providerId="Windows Live" clId="Web-{08B127A4-6541-4385-9345-415846D9659B}" dt="2022-11-23T20:01:01.389" v="7" actId="20577"/>
          <ac:spMkLst>
            <pc:docMk/>
            <pc:sldMk cId="1925750979" sldId="259"/>
            <ac:spMk id="5" creationId="{E0A7B80E-3DF3-53AB-A153-205CB3A90E78}"/>
          </ac:spMkLst>
        </pc:spChg>
      </pc:sldChg>
      <pc:sldChg chg="modSp">
        <pc:chgData name="Utilisateur invité" userId="" providerId="Windows Live" clId="Web-{08B127A4-6541-4385-9345-415846D9659B}" dt="2022-11-23T20:01:13.717" v="11" actId="20577"/>
        <pc:sldMkLst>
          <pc:docMk/>
          <pc:sldMk cId="752151347" sldId="261"/>
        </pc:sldMkLst>
        <pc:spChg chg="mod">
          <ac:chgData name="Utilisateur invité" userId="" providerId="Windows Live" clId="Web-{08B127A4-6541-4385-9345-415846D9659B}" dt="2022-11-23T20:01:13.717" v="11" actId="20577"/>
          <ac:spMkLst>
            <pc:docMk/>
            <pc:sldMk cId="752151347" sldId="261"/>
            <ac:spMk id="18" creationId="{F17193DB-A694-192F-9B84-631A73C49981}"/>
          </ac:spMkLst>
        </pc:spChg>
      </pc:sldChg>
      <pc:sldChg chg="modSp">
        <pc:chgData name="Utilisateur invité" userId="" providerId="Windows Live" clId="Web-{08B127A4-6541-4385-9345-415846D9659B}" dt="2022-11-23T20:00:46.748" v="3" actId="20577"/>
        <pc:sldMkLst>
          <pc:docMk/>
          <pc:sldMk cId="2238992620" sldId="266"/>
        </pc:sldMkLst>
        <pc:spChg chg="mod">
          <ac:chgData name="Utilisateur invité" userId="" providerId="Windows Live" clId="Web-{08B127A4-6541-4385-9345-415846D9659B}" dt="2022-11-23T20:00:46.748" v="3" actId="20577"/>
          <ac:spMkLst>
            <pc:docMk/>
            <pc:sldMk cId="2238992620" sldId="266"/>
            <ac:spMk id="5" creationId="{283B03EA-CEC5-A909-93CA-0A5885BC20CC}"/>
          </ac:spMkLst>
        </pc:spChg>
      </pc:sldChg>
      <pc:sldChg chg="modSp">
        <pc:chgData name="Utilisateur invité" userId="" providerId="Windows Live" clId="Web-{08B127A4-6541-4385-9345-415846D9659B}" dt="2022-11-23T20:01:19.342" v="12" actId="20577"/>
        <pc:sldMkLst>
          <pc:docMk/>
          <pc:sldMk cId="1756369810" sldId="270"/>
        </pc:sldMkLst>
        <pc:spChg chg="mod">
          <ac:chgData name="Utilisateur invité" userId="" providerId="Windows Live" clId="Web-{08B127A4-6541-4385-9345-415846D9659B}" dt="2022-11-23T20:01:19.342" v="12" actId="20577"/>
          <ac:spMkLst>
            <pc:docMk/>
            <pc:sldMk cId="1756369810" sldId="270"/>
            <ac:spMk id="18" creationId="{F17193DB-A694-192F-9B84-631A73C49981}"/>
          </ac:spMkLst>
        </pc:spChg>
      </pc:sldChg>
    </pc:docChg>
  </pc:docChgLst>
  <pc:docChgLst>
    <pc:chgData name="dorian daveluy" userId="9fd25c362f289f31" providerId="Windows Live" clId="Web-{F8D42FE4-4963-4592-A0CF-CF171CF1B874}"/>
    <pc:docChg chg="addSld delSld modSld">
      <pc:chgData name="dorian daveluy" userId="9fd25c362f289f31" providerId="Windows Live" clId="Web-{F8D42FE4-4963-4592-A0CF-CF171CF1B874}" dt="2022-11-10T09:53:54.277" v="630" actId="20577"/>
      <pc:docMkLst>
        <pc:docMk/>
      </pc:docMkLst>
      <pc:sldChg chg="addSp delSp modSp">
        <pc:chgData name="dorian daveluy" userId="9fd25c362f289f31" providerId="Windows Live" clId="Web-{F8D42FE4-4963-4592-A0CF-CF171CF1B874}" dt="2022-11-10T08:41:15.016" v="284" actId="20577"/>
        <pc:sldMkLst>
          <pc:docMk/>
          <pc:sldMk cId="2230071521" sldId="257"/>
        </pc:sldMkLst>
        <pc:spChg chg="add mod">
          <ac:chgData name="dorian daveluy" userId="9fd25c362f289f31" providerId="Windows Live" clId="Web-{F8D42FE4-4963-4592-A0CF-CF171CF1B874}" dt="2022-11-10T08:41:15.016" v="284" actId="20577"/>
          <ac:spMkLst>
            <pc:docMk/>
            <pc:sldMk cId="2230071521" sldId="257"/>
            <ac:spMk id="6" creationId="{28793794-A5DC-9B75-D24B-2A5E439CC72F}"/>
          </ac:spMkLst>
        </pc:spChg>
        <pc:picChg chg="del">
          <ac:chgData name="dorian daveluy" userId="9fd25c362f289f31" providerId="Windows Live" clId="Web-{F8D42FE4-4963-4592-A0CF-CF171CF1B874}" dt="2022-11-10T08:30:53.588" v="140"/>
          <ac:picMkLst>
            <pc:docMk/>
            <pc:sldMk cId="2230071521" sldId="257"/>
            <ac:picMk id="1026" creationId="{5B5F23A8-1482-204B-1253-E8A28E3B657C}"/>
          </ac:picMkLst>
        </pc:picChg>
      </pc:sldChg>
      <pc:sldChg chg="addSp delSp modSp">
        <pc:chgData name="dorian daveluy" userId="9fd25c362f289f31" providerId="Windows Live" clId="Web-{F8D42FE4-4963-4592-A0CF-CF171CF1B874}" dt="2022-11-10T08:59:10.408" v="289"/>
        <pc:sldMkLst>
          <pc:docMk/>
          <pc:sldMk cId="2607661603" sldId="258"/>
        </pc:sldMkLst>
        <pc:picChg chg="add del mod">
          <ac:chgData name="dorian daveluy" userId="9fd25c362f289f31" providerId="Windows Live" clId="Web-{F8D42FE4-4963-4592-A0CF-CF171CF1B874}" dt="2022-11-10T08:59:10.408" v="289"/>
          <ac:picMkLst>
            <pc:docMk/>
            <pc:sldMk cId="2607661603" sldId="258"/>
            <ac:picMk id="4" creationId="{B3EEFD6C-EBBB-F19E-C3CC-17166A750540}"/>
          </ac:picMkLst>
        </pc:picChg>
      </pc:sldChg>
      <pc:sldChg chg="addSp delSp modSp">
        <pc:chgData name="dorian daveluy" userId="9fd25c362f289f31" providerId="Windows Live" clId="Web-{F8D42FE4-4963-4592-A0CF-CF171CF1B874}" dt="2022-11-10T08:30:56.339" v="141"/>
        <pc:sldMkLst>
          <pc:docMk/>
          <pc:sldMk cId="1925750979" sldId="259"/>
        </pc:sldMkLst>
        <pc:picChg chg="add mod">
          <ac:chgData name="dorian daveluy" userId="9fd25c362f289f31" providerId="Windows Live" clId="Web-{F8D42FE4-4963-4592-A0CF-CF171CF1B874}" dt="2022-11-10T08:30:56.339" v="141"/>
          <ac:picMkLst>
            <pc:docMk/>
            <pc:sldMk cId="1925750979" sldId="259"/>
            <ac:picMk id="4" creationId="{42865A13-0A0D-C157-2258-D067A7C7AAB6}"/>
          </ac:picMkLst>
        </pc:picChg>
        <pc:picChg chg="add del mod">
          <ac:chgData name="dorian daveluy" userId="9fd25c362f289f31" providerId="Windows Live" clId="Web-{F8D42FE4-4963-4592-A0CF-CF171CF1B874}" dt="2022-11-10T08:30:48.619" v="138"/>
          <ac:picMkLst>
            <pc:docMk/>
            <pc:sldMk cId="1925750979" sldId="259"/>
            <ac:picMk id="2050" creationId="{93250BEF-4748-E231-A30D-D7AB94748915}"/>
          </ac:picMkLst>
        </pc:picChg>
      </pc:sldChg>
      <pc:sldChg chg="addSp modSp">
        <pc:chgData name="dorian daveluy" userId="9fd25c362f289f31" providerId="Windows Live" clId="Web-{F8D42FE4-4963-4592-A0CF-CF171CF1B874}" dt="2022-11-10T08:59:41.645" v="297" actId="1076"/>
        <pc:sldMkLst>
          <pc:docMk/>
          <pc:sldMk cId="3253733810" sldId="260"/>
        </pc:sldMkLst>
        <pc:picChg chg="add mod">
          <ac:chgData name="dorian daveluy" userId="9fd25c362f289f31" providerId="Windows Live" clId="Web-{F8D42FE4-4963-4592-A0CF-CF171CF1B874}" dt="2022-11-10T08:59:41.645" v="297" actId="1076"/>
          <ac:picMkLst>
            <pc:docMk/>
            <pc:sldMk cId="3253733810" sldId="260"/>
            <ac:picMk id="3" creationId="{9652C1EA-F4F6-5E62-28CC-76A948403B1C}"/>
          </ac:picMkLst>
        </pc:picChg>
      </pc:sldChg>
      <pc:sldChg chg="addSp modSp">
        <pc:chgData name="dorian daveluy" userId="9fd25c362f289f31" providerId="Windows Live" clId="Web-{F8D42FE4-4963-4592-A0CF-CF171CF1B874}" dt="2022-11-10T09:27:12.962" v="565" actId="20577"/>
        <pc:sldMkLst>
          <pc:docMk/>
          <pc:sldMk cId="347318199" sldId="262"/>
        </pc:sldMkLst>
        <pc:spChg chg="add mod">
          <ac:chgData name="dorian daveluy" userId="9fd25c362f289f31" providerId="Windows Live" clId="Web-{F8D42FE4-4963-4592-A0CF-CF171CF1B874}" dt="2022-11-10T09:27:12.962" v="565" actId="20577"/>
          <ac:spMkLst>
            <pc:docMk/>
            <pc:sldMk cId="347318199" sldId="262"/>
            <ac:spMk id="3" creationId="{74946790-B1E1-93C7-2CA9-7C71694ABC1C}"/>
          </ac:spMkLst>
        </pc:spChg>
      </pc:sldChg>
      <pc:sldChg chg="del">
        <pc:chgData name="dorian daveluy" userId="9fd25c362f289f31" providerId="Windows Live" clId="Web-{F8D42FE4-4963-4592-A0CF-CF171CF1B874}" dt="2022-11-10T09:16:17.282" v="436"/>
        <pc:sldMkLst>
          <pc:docMk/>
          <pc:sldMk cId="1550960391" sldId="263"/>
        </pc:sldMkLst>
      </pc:sldChg>
      <pc:sldChg chg="modSp">
        <pc:chgData name="dorian daveluy" userId="9fd25c362f289f31" providerId="Windows Live" clId="Web-{F8D42FE4-4963-4592-A0CF-CF171CF1B874}" dt="2022-11-10T09:53:54.277" v="630" actId="20577"/>
        <pc:sldMkLst>
          <pc:docMk/>
          <pc:sldMk cId="3082580341" sldId="264"/>
        </pc:sldMkLst>
        <pc:spChg chg="mod">
          <ac:chgData name="dorian daveluy" userId="9fd25c362f289f31" providerId="Windows Live" clId="Web-{F8D42FE4-4963-4592-A0CF-CF171CF1B874}" dt="2022-11-10T09:53:54.277" v="630" actId="20577"/>
          <ac:spMkLst>
            <pc:docMk/>
            <pc:sldMk cId="3082580341" sldId="264"/>
            <ac:spMk id="3" creationId="{4D6973BE-1F06-88DF-AB10-7EBEF0B133BF}"/>
          </ac:spMkLst>
        </pc:spChg>
      </pc:sldChg>
      <pc:sldChg chg="modSp">
        <pc:chgData name="dorian daveluy" userId="9fd25c362f289f31" providerId="Windows Live" clId="Web-{F8D42FE4-4963-4592-A0CF-CF171CF1B874}" dt="2022-11-10T08:33:47.661" v="225" actId="20577"/>
        <pc:sldMkLst>
          <pc:docMk/>
          <pc:sldMk cId="2238992620" sldId="266"/>
        </pc:sldMkLst>
        <pc:spChg chg="mod">
          <ac:chgData name="dorian daveluy" userId="9fd25c362f289f31" providerId="Windows Live" clId="Web-{F8D42FE4-4963-4592-A0CF-CF171CF1B874}" dt="2022-11-10T08:22:41.291" v="15" actId="20577"/>
          <ac:spMkLst>
            <pc:docMk/>
            <pc:sldMk cId="2238992620" sldId="266"/>
            <ac:spMk id="10" creationId="{A5881B27-A733-C416-7FED-9CCAF9DCC210}"/>
          </ac:spMkLst>
        </pc:spChg>
        <pc:spChg chg="mod">
          <ac:chgData name="dorian daveluy" userId="9fd25c362f289f31" providerId="Windows Live" clId="Web-{F8D42FE4-4963-4592-A0CF-CF171CF1B874}" dt="2022-11-10T08:22:53.354" v="25" actId="20577"/>
          <ac:spMkLst>
            <pc:docMk/>
            <pc:sldMk cId="2238992620" sldId="266"/>
            <ac:spMk id="12" creationId="{173C948F-6F92-B36F-E11E-0F2977946764}"/>
          </ac:spMkLst>
        </pc:spChg>
        <pc:spChg chg="mod">
          <ac:chgData name="dorian daveluy" userId="9fd25c362f289f31" providerId="Windows Live" clId="Web-{F8D42FE4-4963-4592-A0CF-CF171CF1B874}" dt="2022-11-10T08:25:15.800" v="80" actId="20577"/>
          <ac:spMkLst>
            <pc:docMk/>
            <pc:sldMk cId="2238992620" sldId="266"/>
            <ac:spMk id="14" creationId="{534E90CE-B4DA-3F2D-E629-F1FE3C635B1A}"/>
          </ac:spMkLst>
        </pc:spChg>
        <pc:spChg chg="mod">
          <ac:chgData name="dorian daveluy" userId="9fd25c362f289f31" providerId="Windows Live" clId="Web-{F8D42FE4-4963-4592-A0CF-CF171CF1B874}" dt="2022-11-10T08:27:07.963" v="113" actId="20577"/>
          <ac:spMkLst>
            <pc:docMk/>
            <pc:sldMk cId="2238992620" sldId="266"/>
            <ac:spMk id="16" creationId="{4350D382-3045-F951-C98B-EEED09BACF4D}"/>
          </ac:spMkLst>
        </pc:spChg>
        <pc:spChg chg="mod">
          <ac:chgData name="dorian daveluy" userId="9fd25c362f289f31" providerId="Windows Live" clId="Web-{F8D42FE4-4963-4592-A0CF-CF171CF1B874}" dt="2022-11-10T08:28:00.169" v="130" actId="20577"/>
          <ac:spMkLst>
            <pc:docMk/>
            <pc:sldMk cId="2238992620" sldId="266"/>
            <ac:spMk id="18" creationId="{C796FBE9-643F-D396-338B-FC5762CA3DAB}"/>
          </ac:spMkLst>
        </pc:spChg>
        <pc:spChg chg="mod">
          <ac:chgData name="dorian daveluy" userId="9fd25c362f289f31" providerId="Windows Live" clId="Web-{F8D42FE4-4963-4592-A0CF-CF171CF1B874}" dt="2022-11-10T08:29:33.659" v="132" actId="20577"/>
          <ac:spMkLst>
            <pc:docMk/>
            <pc:sldMk cId="2238992620" sldId="266"/>
            <ac:spMk id="20" creationId="{78169C56-602D-58BA-6F30-37A9502B1D6A}"/>
          </ac:spMkLst>
        </pc:spChg>
        <pc:spChg chg="mod">
          <ac:chgData name="dorian daveluy" userId="9fd25c362f289f31" providerId="Windows Live" clId="Web-{F8D42FE4-4963-4592-A0CF-CF171CF1B874}" dt="2022-11-10T08:33:47.661" v="225" actId="20577"/>
          <ac:spMkLst>
            <pc:docMk/>
            <pc:sldMk cId="2238992620" sldId="266"/>
            <ac:spMk id="22" creationId="{1E0E0B3F-006F-8B5A-E3B7-E91B7F1BEEA4}"/>
          </ac:spMkLst>
        </pc:spChg>
      </pc:sldChg>
      <pc:sldChg chg="add del replId">
        <pc:chgData name="dorian daveluy" userId="9fd25c362f289f31" providerId="Windows Live" clId="Web-{F8D42FE4-4963-4592-A0CF-CF171CF1B874}" dt="2022-11-10T08:30:45.947" v="136"/>
        <pc:sldMkLst>
          <pc:docMk/>
          <pc:sldMk cId="850214941" sldId="268"/>
        </pc:sldMkLst>
      </pc:sldChg>
    </pc:docChg>
  </pc:docChgLst>
  <pc:docChgLst>
    <pc:chgData name="dorian daveluy" userId="9fd25c362f289f31" providerId="Windows Live" clId="Web-{83E665D4-C1BB-4BEF-9627-2AC99149CAA5}"/>
    <pc:docChg chg="modSld">
      <pc:chgData name="dorian daveluy" userId="9fd25c362f289f31" providerId="Windows Live" clId="Web-{83E665D4-C1BB-4BEF-9627-2AC99149CAA5}" dt="2022-11-23T20:02:40.565" v="55" actId="1076"/>
      <pc:docMkLst>
        <pc:docMk/>
      </pc:docMkLst>
      <pc:sldChg chg="addSp delSp modSp">
        <pc:chgData name="dorian daveluy" userId="9fd25c362f289f31" providerId="Windows Live" clId="Web-{83E665D4-C1BB-4BEF-9627-2AC99149CAA5}" dt="2022-11-23T20:01:53.470" v="50" actId="1076"/>
        <pc:sldMkLst>
          <pc:docMk/>
          <pc:sldMk cId="347318199" sldId="262"/>
        </pc:sldMkLst>
        <pc:spChg chg="mod">
          <ac:chgData name="dorian daveluy" userId="9fd25c362f289f31" providerId="Windows Live" clId="Web-{83E665D4-C1BB-4BEF-9627-2AC99149CAA5}" dt="2022-11-23T19:59:30.529" v="28" actId="20577"/>
          <ac:spMkLst>
            <pc:docMk/>
            <pc:sldMk cId="347318199" sldId="262"/>
            <ac:spMk id="3" creationId="{74946790-B1E1-93C7-2CA9-7C71694ABC1C}"/>
          </ac:spMkLst>
        </pc:spChg>
        <pc:spChg chg="del">
          <ac:chgData name="dorian daveluy" userId="9fd25c362f289f31" providerId="Windows Live" clId="Web-{83E665D4-C1BB-4BEF-9627-2AC99149CAA5}" dt="2022-11-23T19:59:47.123" v="29"/>
          <ac:spMkLst>
            <pc:docMk/>
            <pc:sldMk cId="347318199" sldId="262"/>
            <ac:spMk id="6" creationId="{995FD576-1813-313B-F5C1-D3034852AE88}"/>
          </ac:spMkLst>
        </pc:spChg>
        <pc:picChg chg="add mod ord">
          <ac:chgData name="dorian daveluy" userId="9fd25c362f289f31" providerId="Windows Live" clId="Web-{83E665D4-C1BB-4BEF-9627-2AC99149CAA5}" dt="2022-11-23T20:01:53.470" v="50" actId="1076"/>
          <ac:picMkLst>
            <pc:docMk/>
            <pc:sldMk cId="347318199" sldId="262"/>
            <ac:picMk id="4" creationId="{305C41EA-8B74-7C1F-1EF4-2CE8738DE571}"/>
          </ac:picMkLst>
        </pc:picChg>
        <pc:picChg chg="add del mod">
          <ac:chgData name="dorian daveluy" userId="9fd25c362f289f31" providerId="Windows Live" clId="Web-{83E665D4-C1BB-4BEF-9627-2AC99149CAA5}" dt="2022-11-23T20:01:32.657" v="42"/>
          <ac:picMkLst>
            <pc:docMk/>
            <pc:sldMk cId="347318199" sldId="262"/>
            <ac:picMk id="7" creationId="{284E8F75-B502-51DE-65B8-59567B24E30C}"/>
          </ac:picMkLst>
        </pc:picChg>
        <pc:picChg chg="add mod">
          <ac:chgData name="dorian daveluy" userId="9fd25c362f289f31" providerId="Windows Live" clId="Web-{83E665D4-C1BB-4BEF-9627-2AC99149CAA5}" dt="2022-11-23T20:01:52.064" v="49" actId="1076"/>
          <ac:picMkLst>
            <pc:docMk/>
            <pc:sldMk cId="347318199" sldId="262"/>
            <ac:picMk id="8" creationId="{545F72AE-B4F7-19BE-1281-9A7091C04ADA}"/>
          </ac:picMkLst>
        </pc:picChg>
      </pc:sldChg>
      <pc:sldChg chg="modSp">
        <pc:chgData name="dorian daveluy" userId="9fd25c362f289f31" providerId="Windows Live" clId="Web-{83E665D4-C1BB-4BEF-9627-2AC99149CAA5}" dt="2022-11-23T19:57:56.776" v="26" actId="20577"/>
        <pc:sldMkLst>
          <pc:docMk/>
          <pc:sldMk cId="3082580341" sldId="264"/>
        </pc:sldMkLst>
        <pc:spChg chg="mod">
          <ac:chgData name="dorian daveluy" userId="9fd25c362f289f31" providerId="Windows Live" clId="Web-{83E665D4-C1BB-4BEF-9627-2AC99149CAA5}" dt="2022-11-23T19:57:56.776" v="26" actId="20577"/>
          <ac:spMkLst>
            <pc:docMk/>
            <pc:sldMk cId="3082580341" sldId="264"/>
            <ac:spMk id="3" creationId="{4D6973BE-1F06-88DF-AB10-7EBEF0B133BF}"/>
          </ac:spMkLst>
        </pc:spChg>
      </pc:sldChg>
      <pc:sldChg chg="modSp">
        <pc:chgData name="dorian daveluy" userId="9fd25c362f289f31" providerId="Windows Live" clId="Web-{83E665D4-C1BB-4BEF-9627-2AC99149CAA5}" dt="2022-11-23T19:56:23.024" v="8" actId="20577"/>
        <pc:sldMkLst>
          <pc:docMk/>
          <pc:sldMk cId="3735900951" sldId="268"/>
        </pc:sldMkLst>
        <pc:spChg chg="mod">
          <ac:chgData name="dorian daveluy" userId="9fd25c362f289f31" providerId="Windows Live" clId="Web-{83E665D4-C1BB-4BEF-9627-2AC99149CAA5}" dt="2022-11-23T19:56:23.024" v="8" actId="20577"/>
          <ac:spMkLst>
            <pc:docMk/>
            <pc:sldMk cId="3735900951" sldId="268"/>
            <ac:spMk id="4" creationId="{148B318E-0B5C-7466-2598-C44D67F76EEE}"/>
          </ac:spMkLst>
        </pc:spChg>
      </pc:sldChg>
      <pc:sldChg chg="addSp delSp modSp">
        <pc:chgData name="dorian daveluy" userId="9fd25c362f289f31" providerId="Windows Live" clId="Web-{83E665D4-C1BB-4BEF-9627-2AC99149CAA5}" dt="2022-11-23T20:02:40.565" v="55" actId="1076"/>
        <pc:sldMkLst>
          <pc:docMk/>
          <pc:sldMk cId="1217143382" sldId="271"/>
        </pc:sldMkLst>
        <pc:picChg chg="add del mod">
          <ac:chgData name="dorian daveluy" userId="9fd25c362f289f31" providerId="Windows Live" clId="Web-{83E665D4-C1BB-4BEF-9627-2AC99149CAA5}" dt="2022-11-23T20:01:38.392" v="44"/>
          <ac:picMkLst>
            <pc:docMk/>
            <pc:sldMk cId="1217143382" sldId="271"/>
            <ac:picMk id="6" creationId="{CE64AAB9-8899-A2A7-BF27-3F58E52A0EB6}"/>
          </ac:picMkLst>
        </pc:picChg>
        <pc:picChg chg="add mod">
          <ac:chgData name="dorian daveluy" userId="9fd25c362f289f31" providerId="Windows Live" clId="Web-{83E665D4-C1BB-4BEF-9627-2AC99149CAA5}" dt="2022-11-23T20:02:40.565" v="55" actId="1076"/>
          <ac:picMkLst>
            <pc:docMk/>
            <pc:sldMk cId="1217143382" sldId="271"/>
            <ac:picMk id="10" creationId="{23B8C8A6-53FA-AC4C-03E4-3913D28C9D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FA4B1-4EA9-49AA-B75A-D544B5AA13A4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F2968-AF8B-4F86-875D-25445ADAA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33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Hashem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547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67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33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13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Tout le monde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98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Hashem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84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Hashem</a:t>
            </a:r>
          </a:p>
          <a:p>
            <a:r>
              <a:rPr lang="fr-FR" dirty="0"/>
              <a:t>infrastructure </a:t>
            </a:r>
            <a:r>
              <a:rPr lang="fr-FR"/>
              <a:t>vieillissante</a:t>
            </a:r>
            <a:r>
              <a:rPr lang="fr-FR" dirty="0"/>
              <a:t>.</a:t>
            </a:r>
            <a:endParaRPr lang="fr-FR" dirty="0">
              <a:cs typeface="Calibri"/>
            </a:endParaRPr>
          </a:p>
          <a:p>
            <a:r>
              <a:rPr lang="fr-FR" dirty="0"/>
              <a:t>Le client veut </a:t>
            </a:r>
            <a:r>
              <a:rPr lang="fr-FR"/>
              <a:t>renouveler</a:t>
            </a:r>
            <a:r>
              <a:rPr lang="fr-FR" dirty="0"/>
              <a:t> l'infrastructure existante</a:t>
            </a:r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7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Hashem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66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Hashem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29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58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95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619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Dorian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F2968-AF8B-4F86-875D-25445ADAAAA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06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71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5681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5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79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6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4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0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2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1AC8EC8-D8BB-85FF-BDCF-D7862174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17" y="3081627"/>
            <a:ext cx="4771064" cy="23855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8D10A8-9D0B-91BB-56AC-9D66503CC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223" y="937306"/>
            <a:ext cx="7959553" cy="1646302"/>
          </a:xfrm>
        </p:spPr>
        <p:txBody>
          <a:bodyPr>
            <a:normAutofit fontScale="90000"/>
          </a:bodyPr>
          <a:lstStyle/>
          <a:p>
            <a:r>
              <a:rPr lang="fr-FR"/>
              <a:t>Présentation du travail de Virtualisation</a:t>
            </a:r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725D64-44C3-8B23-B111-F0509208EF6D}"/>
              </a:ext>
            </a:extLst>
          </p:cNvPr>
          <p:cNvSpPr txBox="1"/>
          <p:nvPr/>
        </p:nvSpPr>
        <p:spPr>
          <a:xfrm>
            <a:off x="1723099" y="4274393"/>
            <a:ext cx="235598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DAVELUY Dorian</a:t>
            </a:r>
          </a:p>
          <a:p>
            <a:r>
              <a:rPr lang="fr-FR"/>
              <a:t>ISAMELDIN Hashem</a:t>
            </a:r>
          </a:p>
          <a:p>
            <a:r>
              <a:rPr lang="fr-FR"/>
              <a:t>LAFORGE Samuel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4CEC39-2916-A192-B4D3-B912D3A09FE7}"/>
              </a:ext>
            </a:extLst>
          </p:cNvPr>
          <p:cNvSpPr txBox="1"/>
          <p:nvPr/>
        </p:nvSpPr>
        <p:spPr>
          <a:xfrm>
            <a:off x="5378803" y="6192248"/>
            <a:ext cx="14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24/11/2022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FC7515-A47A-ABF1-DE2A-AA0068120E89}"/>
              </a:ext>
            </a:extLst>
          </p:cNvPr>
          <p:cNvSpPr txBox="1"/>
          <p:nvPr/>
        </p:nvSpPr>
        <p:spPr>
          <a:xfrm>
            <a:off x="8984652" y="4310323"/>
            <a:ext cx="28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Mastère Expert Cloud, </a:t>
            </a:r>
          </a:p>
          <a:p>
            <a:r>
              <a:rPr lang="fr-FR"/>
              <a:t>Sécurité &amp; Infrastructure </a:t>
            </a:r>
          </a:p>
          <a:p>
            <a:r>
              <a:rPr lang="fr-FR"/>
              <a:t>1</a:t>
            </a:r>
            <a:r>
              <a:rPr lang="fr-FR" baseline="30000"/>
              <a:t>ère</a:t>
            </a:r>
            <a:r>
              <a:rPr lang="fr-FR"/>
              <a:t> &amp; 2</a:t>
            </a:r>
            <a:r>
              <a:rPr lang="fr-FR" baseline="30000"/>
              <a:t>ème</a:t>
            </a:r>
            <a:r>
              <a:rPr lang="fr-FR"/>
              <a:t> année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671CEF4-B651-53C5-AF71-947CD8A8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18DED5-72F2-AED2-BC5B-562305B70E4A}"/>
              </a:ext>
            </a:extLst>
          </p:cNvPr>
          <p:cNvSpPr txBox="1"/>
          <p:nvPr/>
        </p:nvSpPr>
        <p:spPr>
          <a:xfrm>
            <a:off x="10613597" y="6192248"/>
            <a:ext cx="13742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1/13</a:t>
            </a:r>
          </a:p>
        </p:txBody>
      </p:sp>
    </p:spTree>
    <p:extLst>
      <p:ext uri="{BB962C8B-B14F-4D97-AF65-F5344CB8AC3E}">
        <p14:creationId xmlns:p14="http://schemas.microsoft.com/office/powerpoint/2010/main" val="178638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C0708-60DA-2ADB-AC71-BFDAFFA6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Plan de migration</a:t>
            </a:r>
            <a:endParaRPr lang="fr-F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4FA1EE-E1BB-6FCB-32D7-B1F0034A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EA4CDB9-D906-4821-9411-25FD4CDE9434}"/>
              </a:ext>
            </a:extLst>
          </p:cNvPr>
          <p:cNvSpPr txBox="1"/>
          <p:nvPr/>
        </p:nvSpPr>
        <p:spPr>
          <a:xfrm>
            <a:off x="10613597" y="6192248"/>
            <a:ext cx="14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Page 10/13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46790-B1E1-93C7-2CA9-7C71694ABC1C}"/>
              </a:ext>
            </a:extLst>
          </p:cNvPr>
          <p:cNvSpPr txBox="1"/>
          <p:nvPr/>
        </p:nvSpPr>
        <p:spPr>
          <a:xfrm>
            <a:off x="2489509" y="1821821"/>
            <a:ext cx="50717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sz="2000"/>
          </a:p>
        </p:txBody>
      </p:sp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305C41EA-8B74-7C1F-1EF4-2CE8738D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0930" y="3879898"/>
            <a:ext cx="10415587" cy="1439930"/>
          </a:xfrm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545F72AE-B4F7-19BE-1281-9A7091C04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81" y="1634302"/>
            <a:ext cx="10291761" cy="15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C0708-60DA-2ADB-AC71-BFDAFFA6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Plan de migration</a:t>
            </a:r>
            <a:endParaRPr lang="fr-F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4FA1EE-E1BB-6FCB-32D7-B1F0034A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EA4CDB9-D906-4821-9411-25FD4CDE9434}"/>
              </a:ext>
            </a:extLst>
          </p:cNvPr>
          <p:cNvSpPr txBox="1"/>
          <p:nvPr/>
        </p:nvSpPr>
        <p:spPr>
          <a:xfrm>
            <a:off x="10613597" y="6192248"/>
            <a:ext cx="14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Page 11/13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46790-B1E1-93C7-2CA9-7C71694ABC1C}"/>
              </a:ext>
            </a:extLst>
          </p:cNvPr>
          <p:cNvSpPr txBox="1"/>
          <p:nvPr/>
        </p:nvSpPr>
        <p:spPr>
          <a:xfrm>
            <a:off x="2489509" y="1821821"/>
            <a:ext cx="50717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sz="2000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23B8C8A6-53FA-AC4C-03E4-3913D28C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7" y="1825749"/>
            <a:ext cx="10732291" cy="17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E348A-778C-D6B7-866B-489AB904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6973BE-1F06-88DF-AB10-7EBEF0B13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7637821" cy="4783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fr-FR"/>
              <a:t>Prix de la solution On-</a:t>
            </a:r>
            <a:r>
              <a:rPr lang="fr-FR" err="1"/>
              <a:t>Premise</a:t>
            </a:r>
            <a:r>
              <a:rPr lang="fr-FR"/>
              <a:t> : </a:t>
            </a:r>
            <a:r>
              <a:rPr lang="fr-FR">
                <a:ea typeface="+mn-lt"/>
                <a:cs typeface="+mn-lt"/>
              </a:rPr>
              <a:t>151 360,89 euros / an</a:t>
            </a:r>
            <a:endParaRPr lang="fr-FR"/>
          </a:p>
          <a:p>
            <a:pPr>
              <a:buFont typeface="Wingdings" charset="2"/>
              <a:buChar char="Ø"/>
            </a:pPr>
            <a:endParaRPr lang="fr-FR"/>
          </a:p>
          <a:p>
            <a:pPr>
              <a:buFont typeface="Wingdings" charset="2"/>
              <a:buChar char="Ø"/>
            </a:pPr>
            <a:r>
              <a:rPr lang="fr-FR"/>
              <a:t>Prix de la solution Cloud : </a:t>
            </a:r>
            <a:r>
              <a:rPr lang="fr-FR">
                <a:ea typeface="+mn-lt"/>
                <a:cs typeface="+mn-lt"/>
              </a:rPr>
              <a:t>73 454.69 euros / an</a:t>
            </a:r>
          </a:p>
          <a:p>
            <a:pPr>
              <a:buFont typeface="Wingdings" charset="2"/>
              <a:buChar char="Ø"/>
            </a:pPr>
            <a:endParaRPr lang="fr-FR"/>
          </a:p>
          <a:p>
            <a:pPr>
              <a:buFont typeface="Wingdings" charset="2"/>
              <a:buChar char="Ø"/>
            </a:pPr>
            <a:r>
              <a:rPr lang="fr-FR"/>
              <a:t>Evolution de l'infrastructure migrée</a:t>
            </a:r>
          </a:p>
          <a:p>
            <a:pPr>
              <a:buFont typeface="Wingdings" charset="2"/>
              <a:buChar char="Ø"/>
            </a:pPr>
            <a:endParaRPr lang="fr-FR"/>
          </a:p>
          <a:p>
            <a:pPr>
              <a:buFont typeface="Wingdings" charset="2"/>
              <a:buChar char="Ø"/>
            </a:pPr>
            <a:endParaRPr lang="fr-FR"/>
          </a:p>
          <a:p>
            <a:pPr>
              <a:buFont typeface="Wingdings" charset="2"/>
              <a:buChar char="Ø"/>
            </a:pPr>
            <a:endParaRPr lang="fr-F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B70A48-5553-FE43-6E52-D9FAA7BB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C3BC711-ABC1-3035-13B5-8CEC991E7935}"/>
              </a:ext>
            </a:extLst>
          </p:cNvPr>
          <p:cNvSpPr txBox="1"/>
          <p:nvPr/>
        </p:nvSpPr>
        <p:spPr>
          <a:xfrm>
            <a:off x="10613596" y="6192248"/>
            <a:ext cx="14678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12/13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680876-7E90-8CEA-845E-9921A73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58" y="4049715"/>
            <a:ext cx="2166409" cy="2314793"/>
          </a:xfrm>
          <a:prstGeom prst="rect">
            <a:avLst/>
          </a:prstGeom>
        </p:spPr>
      </p:pic>
      <p:pic>
        <p:nvPicPr>
          <p:cNvPr id="11" name="Image 10" descr="Une image contenant texte, clôture, pince à linge&#10;&#10;Description générée automatiquement">
            <a:extLst>
              <a:ext uri="{FF2B5EF4-FFF2-40B4-BE49-F238E27FC236}">
                <a16:creationId xmlns:a16="http://schemas.microsoft.com/office/drawing/2014/main" id="{7294EA4A-0C83-95AB-3121-1DBB058D6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972" y="4162464"/>
            <a:ext cx="3303066" cy="22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8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06E7D-BD68-963D-DDCA-8CA6460A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722" y="711724"/>
            <a:ext cx="6389568" cy="2717276"/>
          </a:xfrm>
        </p:spPr>
        <p:txBody>
          <a:bodyPr>
            <a:normAutofit fontScale="90000"/>
          </a:bodyPr>
          <a:lstStyle/>
          <a:p>
            <a:r>
              <a:rPr lang="fr-FR"/>
              <a:t>Fin de la présentation</a:t>
            </a:r>
            <a:br>
              <a:rPr lang="fr-FR"/>
            </a:br>
            <a:br>
              <a:rPr lang="fr-FR"/>
            </a:br>
            <a:r>
              <a:rPr lang="fr-FR"/>
              <a:t>	</a:t>
            </a:r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Merci de votre attention !</a:t>
            </a:r>
            <a:br>
              <a:rPr lang="fr-FR">
                <a:solidFill>
                  <a:schemeClr val="accent1">
                    <a:lumMod val="75000"/>
                  </a:schemeClr>
                </a:solidFill>
              </a:rPr>
            </a:br>
            <a:br>
              <a:rPr lang="fr-FR"/>
            </a:br>
            <a:r>
              <a:rPr lang="fr-FR"/>
              <a:t>		</a:t>
            </a:r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Avez-vous des questions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546EA2-DA7B-BE0A-3370-CBE1C49689AE}"/>
              </a:ext>
            </a:extLst>
          </p:cNvPr>
          <p:cNvSpPr txBox="1"/>
          <p:nvPr/>
        </p:nvSpPr>
        <p:spPr>
          <a:xfrm>
            <a:off x="10613597" y="6192248"/>
            <a:ext cx="14497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13/13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92432C-9D7D-37BA-4D78-A6D22E19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917" y="3868212"/>
            <a:ext cx="3263933" cy="19583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9323EE-559E-96D1-4780-923BB903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38" y="3712214"/>
            <a:ext cx="3027140" cy="22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34B3D-3D22-8034-A725-548C984D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3B03EA-CEC5-A909-93CA-0A5885BC20CC}"/>
              </a:ext>
            </a:extLst>
          </p:cNvPr>
          <p:cNvSpPr txBox="1"/>
          <p:nvPr/>
        </p:nvSpPr>
        <p:spPr>
          <a:xfrm>
            <a:off x="10613597" y="6192248"/>
            <a:ext cx="13239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2/13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BFFB0216-CC48-FD79-DD03-5BF917C07007}"/>
              </a:ext>
            </a:extLst>
          </p:cNvPr>
          <p:cNvSpPr/>
          <p:nvPr/>
        </p:nvSpPr>
        <p:spPr>
          <a:xfrm>
            <a:off x="2279634" y="1792859"/>
            <a:ext cx="7132803" cy="3159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/>
              <a:t>1) Contexte</a:t>
            </a: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1BF3B4DF-2CFF-5AA8-CB2B-C0A000051A5C}"/>
              </a:ext>
            </a:extLst>
          </p:cNvPr>
          <p:cNvSpPr/>
          <p:nvPr/>
        </p:nvSpPr>
        <p:spPr>
          <a:xfrm>
            <a:off x="2279616" y="2300265"/>
            <a:ext cx="7132822" cy="31598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2) Présentation de l'existant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A5881B27-A733-C416-7FED-9CCAF9DCC210}"/>
              </a:ext>
            </a:extLst>
          </p:cNvPr>
          <p:cNvSpPr/>
          <p:nvPr/>
        </p:nvSpPr>
        <p:spPr>
          <a:xfrm>
            <a:off x="2279593" y="2853523"/>
            <a:ext cx="7132823" cy="3159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3) Analyse du besoin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73C948F-6F92-B36F-E11E-0F2977946764}"/>
              </a:ext>
            </a:extLst>
          </p:cNvPr>
          <p:cNvSpPr/>
          <p:nvPr/>
        </p:nvSpPr>
        <p:spPr>
          <a:xfrm>
            <a:off x="2279624" y="3373097"/>
            <a:ext cx="7132823" cy="31598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>
                <a:solidFill>
                  <a:srgbClr val="FFFFFF"/>
                </a:solidFill>
                <a:latin typeface="Century Gothic"/>
                <a:ea typeface="Century Gothic"/>
                <a:cs typeface="Century Gothic"/>
              </a:rPr>
              <a:t>4</a:t>
            </a:r>
            <a:r>
              <a:rPr lang="fr-FR" b="0" i="0" u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</a:rPr>
              <a:t>) Cloud (Avantages/Inconvénients)</a:t>
            </a:r>
            <a:endParaRPr lang="fr-FR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534E90CE-B4DA-3F2D-E629-F1FE3C635B1A}"/>
              </a:ext>
            </a:extLst>
          </p:cNvPr>
          <p:cNvSpPr/>
          <p:nvPr/>
        </p:nvSpPr>
        <p:spPr>
          <a:xfrm>
            <a:off x="2279620" y="3876873"/>
            <a:ext cx="7132828" cy="3159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0" i="0">
                <a:effectLst/>
                <a:latin typeface="Arial"/>
                <a:cs typeface="Arial"/>
              </a:rPr>
              <a:t>5) </a:t>
            </a:r>
            <a:r>
              <a:rPr lang="fr-FR">
                <a:latin typeface="Arial"/>
                <a:cs typeface="Arial"/>
              </a:rPr>
              <a:t>Présentation de la solution retenue</a:t>
            </a: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4350D382-3045-F951-C98B-EEED09BACF4D}"/>
              </a:ext>
            </a:extLst>
          </p:cNvPr>
          <p:cNvSpPr/>
          <p:nvPr/>
        </p:nvSpPr>
        <p:spPr>
          <a:xfrm>
            <a:off x="2279593" y="4387293"/>
            <a:ext cx="7132802" cy="31598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6) Services retenus pour la migration du client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C796FBE9-643F-D396-338B-FC5762CA3DAB}"/>
              </a:ext>
            </a:extLst>
          </p:cNvPr>
          <p:cNvSpPr/>
          <p:nvPr/>
        </p:nvSpPr>
        <p:spPr>
          <a:xfrm>
            <a:off x="2279616" y="4900346"/>
            <a:ext cx="7132801" cy="3159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7) </a:t>
            </a:r>
            <a:r>
              <a:rPr lang="fr-FR">
                <a:latin typeface="Arial"/>
                <a:cs typeface="Arial"/>
              </a:rPr>
              <a:t>Présentation de la nouvelle infrastructure</a:t>
            </a:r>
            <a:endParaRPr lang="fr-FR"/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78169C56-602D-58BA-6F30-37A9502B1D6A}"/>
              </a:ext>
            </a:extLst>
          </p:cNvPr>
          <p:cNvSpPr/>
          <p:nvPr/>
        </p:nvSpPr>
        <p:spPr>
          <a:xfrm>
            <a:off x="2279617" y="5412265"/>
            <a:ext cx="7132800" cy="31598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8) </a:t>
            </a:r>
            <a:r>
              <a:rPr lang="fr-FR">
                <a:ea typeface="+mn-lt"/>
                <a:cs typeface="+mn-lt"/>
              </a:rPr>
              <a:t>Plan de migration</a:t>
            </a:r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4A0B3D-D1B7-E1DA-2876-D4AD9844E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D04FF89E-C64E-9FA6-E2B5-9154B16B6E21}"/>
              </a:ext>
            </a:extLst>
          </p:cNvPr>
          <p:cNvSpPr/>
          <p:nvPr/>
        </p:nvSpPr>
        <p:spPr>
          <a:xfrm>
            <a:off x="2279593" y="5921187"/>
            <a:ext cx="7132801" cy="3159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/>
              <a:t>9) Conclusion</a:t>
            </a:r>
          </a:p>
        </p:txBody>
      </p:sp>
    </p:spTree>
    <p:extLst>
      <p:ext uri="{BB962C8B-B14F-4D97-AF65-F5344CB8AC3E}">
        <p14:creationId xmlns:p14="http://schemas.microsoft.com/office/powerpoint/2010/main" val="22389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3A7E76-5719-F0F4-4E86-8DC5BB45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Contexte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F2530C-05C2-4505-4C3F-BF816E8E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7C3EFD-254D-9EEC-F297-E1D35CC57870}"/>
              </a:ext>
            </a:extLst>
          </p:cNvPr>
          <p:cNvSpPr txBox="1"/>
          <p:nvPr/>
        </p:nvSpPr>
        <p:spPr>
          <a:xfrm>
            <a:off x="10613597" y="6192248"/>
            <a:ext cx="1340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3/13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93794-A5DC-9B75-D24B-2A5E439CC72F}"/>
              </a:ext>
            </a:extLst>
          </p:cNvPr>
          <p:cNvSpPr txBox="1"/>
          <p:nvPr/>
        </p:nvSpPr>
        <p:spPr>
          <a:xfrm>
            <a:off x="6834798" y="3541797"/>
            <a:ext cx="3909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Infrastructure </a:t>
            </a:r>
            <a:r>
              <a:rPr lang="en-US" err="1"/>
              <a:t>actuelle</a:t>
            </a:r>
            <a:r>
              <a:rPr lang="en-US"/>
              <a:t> </a:t>
            </a:r>
            <a:r>
              <a:rPr lang="en-US" err="1"/>
              <a:t>vieillissante</a:t>
            </a:r>
            <a:endParaRPr lang="en-US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66A8E3B-5789-85B3-789F-338A50C75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25" y="1895040"/>
            <a:ext cx="2743200" cy="16175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4EF9F12-75E7-C37B-B09C-8DF50B83B468}"/>
              </a:ext>
            </a:extLst>
          </p:cNvPr>
          <p:cNvSpPr txBox="1"/>
          <p:nvPr/>
        </p:nvSpPr>
        <p:spPr>
          <a:xfrm>
            <a:off x="2384565" y="3541797"/>
            <a:ext cx="315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Client : Mairie de Agde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2C19C90-47D7-6DAC-110F-95799FD495FA}"/>
              </a:ext>
            </a:extLst>
          </p:cNvPr>
          <p:cNvSpPr txBox="1"/>
          <p:nvPr/>
        </p:nvSpPr>
        <p:spPr>
          <a:xfrm>
            <a:off x="7267707" y="6092042"/>
            <a:ext cx="304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Utilisateurs</a:t>
            </a:r>
            <a:r>
              <a:rPr lang="en-US"/>
              <a:t> : 30 </a:t>
            </a:r>
            <a:r>
              <a:rPr lang="en-US" err="1"/>
              <a:t>personnes</a:t>
            </a:r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E28ECE-CDF4-E0D8-6150-33E5D61CB55B}"/>
              </a:ext>
            </a:extLst>
          </p:cNvPr>
          <p:cNvSpPr txBox="1"/>
          <p:nvPr/>
        </p:nvSpPr>
        <p:spPr>
          <a:xfrm>
            <a:off x="1239184" y="6092042"/>
            <a:ext cx="545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Nouvelle infrastructure </a:t>
            </a:r>
            <a:r>
              <a:rPr lang="en-US" err="1"/>
              <a:t>demandée</a:t>
            </a:r>
            <a:r>
              <a:rPr lang="en-US"/>
              <a:t> par le client</a:t>
            </a:r>
            <a:endParaRPr lang="fr-FR"/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96DCDE-679D-BA2F-8735-D25142161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211" y="4514479"/>
            <a:ext cx="1794226" cy="179422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94C7201-91FA-FA3E-AC02-4A5E27D46D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771"/>
          <a:stretch/>
        </p:blipFill>
        <p:spPr>
          <a:xfrm>
            <a:off x="7792771" y="1750219"/>
            <a:ext cx="1993106" cy="16787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DE8569E-8AE9-47EE-6CB1-B73A24A8B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705" y="4212863"/>
            <a:ext cx="3219637" cy="23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A277B-5E7B-A05E-C115-DDB3DE9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de l'existant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DB010E4-A649-6A8B-F38E-1D3CEB64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A7B80E-3DF3-53AB-A153-205CB3A90E78}"/>
              </a:ext>
            </a:extLst>
          </p:cNvPr>
          <p:cNvSpPr txBox="1"/>
          <p:nvPr/>
        </p:nvSpPr>
        <p:spPr>
          <a:xfrm>
            <a:off x="10613597" y="6192248"/>
            <a:ext cx="13239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4/13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42865A13-0A0D-C157-2258-D067A7C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12" y="1660082"/>
            <a:ext cx="6201922" cy="41320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1B9AF7-5E39-54FD-A7B7-624634C6BF61}"/>
              </a:ext>
            </a:extLst>
          </p:cNvPr>
          <p:cNvSpPr txBox="1"/>
          <p:nvPr/>
        </p:nvSpPr>
        <p:spPr>
          <a:xfrm>
            <a:off x="2345523" y="2098774"/>
            <a:ext cx="4279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AD, DNS, DHCP</a:t>
            </a:r>
          </a:p>
          <a:p>
            <a:pPr rtl="0" fontAlgn="base"/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 </a:t>
            </a: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 Serveurs de stockage</a:t>
            </a:r>
          </a:p>
          <a:p>
            <a:pPr rtl="0" fontAlgn="base"/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 </a:t>
            </a:r>
            <a:r>
              <a:rPr lang="fr-FR">
                <a:solidFill>
                  <a:srgbClr val="000000"/>
                </a:solidFill>
                <a:latin typeface="Liberation Serif"/>
              </a:rPr>
              <a:t>S</a:t>
            </a: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erveurs de mail</a:t>
            </a:r>
          </a:p>
          <a:p>
            <a:pPr rtl="0" fontAlgn="base"/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</a:t>
            </a: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erveurs web</a:t>
            </a:r>
          </a:p>
          <a:p>
            <a:pPr rtl="0" fontAlgn="base"/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 </a:t>
            </a:r>
            <a:r>
              <a:rPr lang="fr-FR">
                <a:solidFill>
                  <a:srgbClr val="000000"/>
                </a:solidFill>
                <a:latin typeface="Liberation Serif"/>
              </a:rPr>
              <a:t>S</a:t>
            </a: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erveurs de partage de fichier</a:t>
            </a:r>
          </a:p>
          <a:p>
            <a:pPr rtl="0" fontAlgn="base"/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 </a:t>
            </a:r>
            <a:r>
              <a:rPr lang="fr-FR">
                <a:solidFill>
                  <a:srgbClr val="000000"/>
                </a:solidFill>
                <a:latin typeface="Liberation Serif"/>
              </a:rPr>
              <a:t>P</a:t>
            </a: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ares-feux, proxy</a:t>
            </a:r>
          </a:p>
          <a:p>
            <a:pPr rtl="0" fontAlgn="base"/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285750" indent="-285750" rtl="0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 </a:t>
            </a:r>
            <a:r>
              <a:rPr lang="fr-FR">
                <a:solidFill>
                  <a:srgbClr val="000000"/>
                </a:solidFill>
                <a:latin typeface="Liberation Serif"/>
              </a:rPr>
              <a:t>E</a:t>
            </a: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quipements L2/L3</a:t>
            </a:r>
          </a:p>
        </p:txBody>
      </p:sp>
    </p:spTree>
    <p:extLst>
      <p:ext uri="{BB962C8B-B14F-4D97-AF65-F5344CB8AC3E}">
        <p14:creationId xmlns:p14="http://schemas.microsoft.com/office/powerpoint/2010/main" val="192575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D5C4D-CA39-FD09-94A5-4FAF2E40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8724C-60BF-9030-7E5E-46BC5B58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28F770E-B577-F4AD-019D-F93E9079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4CEB028-4B44-3A09-1F46-7D57E5CEEFFC}"/>
              </a:ext>
            </a:extLst>
          </p:cNvPr>
          <p:cNvSpPr txBox="1"/>
          <p:nvPr/>
        </p:nvSpPr>
        <p:spPr>
          <a:xfrm>
            <a:off x="10613597" y="6192248"/>
            <a:ext cx="1340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5/13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B83923B-8969-FDD2-7A51-E3081292434C}"/>
              </a:ext>
            </a:extLst>
          </p:cNvPr>
          <p:cNvSpPr txBox="1"/>
          <p:nvPr/>
        </p:nvSpPr>
        <p:spPr>
          <a:xfrm>
            <a:off x="2391146" y="1997839"/>
            <a:ext cx="4981575" cy="372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/>
              <a:t>Besoins actuels 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00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/>
              <a:t>Infrastructure stable et moderne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/>
              <a:t>Tester leur capacité à migrer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000">
                <a:ea typeface="+mn-lt"/>
                <a:cs typeface="+mn-lt"/>
              </a:rPr>
              <a:t>Besoins futurs à court terme ?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buFont typeface="Wingdings" panose="020B0604020202020204" pitchFamily="34" charset="0"/>
              <a:buChar char="Ø"/>
            </a:pPr>
            <a:endParaRPr lang="fr-FR" sz="2000"/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fr-FR" sz="2000"/>
              <a:t>Aucun besoin spécifique déclaré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11" name="Image 11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7C80C243-5E45-8CA7-272D-00ADBB17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5" y="1643063"/>
            <a:ext cx="27241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BF4C-6026-A204-8914-50F111C2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Cloud (Avantages/Inconvénients)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1F2A4-DA0E-865D-F256-9126DC30A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929" y="1905000"/>
            <a:ext cx="8596668" cy="53593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Quels sont les avantages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Flexibilité/Evolutivité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Maîtrise des coûts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HA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Sauvegarde des données</a:t>
            </a:r>
          </a:p>
          <a:p>
            <a:endParaRPr lang="fr-FR" sz="200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Quels sont les inconvénients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Confidentialité et sécurité des données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Dépendance des services du fournisseur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B1CEB-9397-204A-CB84-350EC539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17193DB-A694-192F-9B84-631A73C49981}"/>
              </a:ext>
            </a:extLst>
          </p:cNvPr>
          <p:cNvSpPr txBox="1"/>
          <p:nvPr/>
        </p:nvSpPr>
        <p:spPr>
          <a:xfrm>
            <a:off x="10613597" y="6192248"/>
            <a:ext cx="1340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6/13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3B2EB6-FCC0-C5CA-3998-EA6A26FED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2" t="21103" r="10126" b="25126"/>
          <a:stretch/>
        </p:blipFill>
        <p:spPr>
          <a:xfrm>
            <a:off x="7587424" y="2519835"/>
            <a:ext cx="3154443" cy="22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BF4C-6026-A204-8914-50F111C2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de la solution retenue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1F2A4-DA0E-865D-F256-9126DC30A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711" y="1642730"/>
            <a:ext cx="8596668" cy="48017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Microsoft Azure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Pas plus cher qu’un autre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Partenaire de l’entreprise (avantages)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Plus grand nombre de certifications</a:t>
            </a:r>
            <a:endParaRPr lang="fr-FR" sz="2000"/>
          </a:p>
          <a:p>
            <a:pPr marL="0" indent="0">
              <a:buNone/>
            </a:pPr>
            <a:endParaRPr lang="fr-FR" sz="200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Forme de cloud (3 formes)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Public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Privé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/>
              <a:t>Hybride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B1CEB-9397-204A-CB84-350EC539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17193DB-A694-192F-9B84-631A73C49981}"/>
              </a:ext>
            </a:extLst>
          </p:cNvPr>
          <p:cNvSpPr txBox="1"/>
          <p:nvPr/>
        </p:nvSpPr>
        <p:spPr>
          <a:xfrm>
            <a:off x="10613597" y="6192248"/>
            <a:ext cx="1340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Page 7/13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77B22CA9-F4DC-278D-F3A7-1C916CBE9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441" y="4269563"/>
            <a:ext cx="5799314" cy="23745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961241-37BC-3BF4-A0EA-380A38328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42" y="1162097"/>
            <a:ext cx="2812950" cy="1485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AD5DBA-BE13-27FE-A3F2-8DEAB9858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6731" y="1443062"/>
            <a:ext cx="3826293" cy="24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BF4C-6026-A204-8914-50F111C2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Services retenus pour la migration du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1F2A4-DA0E-865D-F256-9126DC30A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471" y="1897438"/>
            <a:ext cx="2850040" cy="4217719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 fontAlgn="base">
              <a:buFont typeface="Wingdings" panose="05000000000000000000" pitchFamily="2" charset="2"/>
              <a:buChar char="Ø"/>
            </a:pPr>
            <a:r>
              <a:rPr lang="fr-FR" b="0" i="0">
                <a:solidFill>
                  <a:srgbClr val="000000"/>
                </a:solidFill>
                <a:effectLst/>
                <a:latin typeface="Liberation Serif"/>
              </a:rPr>
              <a:t>AD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fr-FR" sz="1800" b="0" i="0">
                <a:solidFill>
                  <a:srgbClr val="000000"/>
                </a:solidFill>
                <a:effectLst/>
                <a:latin typeface="Liberation Serif"/>
              </a:rPr>
              <a:t>Azure AD 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rgbClr val="000000"/>
                </a:solidFill>
                <a:latin typeface="Liberation Serif"/>
              </a:rPr>
              <a:t>Azure AD </a:t>
            </a:r>
            <a:r>
              <a:rPr lang="fr-FR" sz="1800" err="1">
                <a:solidFill>
                  <a:srgbClr val="000000"/>
                </a:solidFill>
                <a:latin typeface="Liberation Serif"/>
              </a:rPr>
              <a:t>Connect</a:t>
            </a:r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 marL="457200" lvl="1" indent="0" fontAlgn="base">
              <a:buNone/>
            </a:pPr>
            <a:endParaRPr lang="en-US" sz="1800"/>
          </a:p>
          <a:p>
            <a:pP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Serveurs de stockage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rgbClr val="000000"/>
                </a:solidFill>
                <a:latin typeface="Liberation Serif"/>
              </a:rPr>
              <a:t>Azure File (scalable)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rgbClr val="000000"/>
                </a:solidFill>
                <a:latin typeface="Liberation Serif"/>
              </a:rPr>
              <a:t>Azure File Sync</a:t>
            </a:r>
          </a:p>
          <a:p>
            <a:pPr marL="457200" lvl="1" indent="0">
              <a:buNone/>
            </a:pPr>
            <a:endParaRPr lang="fr-FR" sz="1800" b="0" i="0">
              <a:solidFill>
                <a:srgbClr val="000000"/>
              </a:solidFill>
              <a:effectLst/>
              <a:latin typeface="Liberation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Serveurs de 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rgbClr val="000000"/>
                </a:solidFill>
                <a:latin typeface="Liberation Serif"/>
              </a:rPr>
              <a:t>MS Office 365</a:t>
            </a:r>
          </a:p>
          <a:p>
            <a:pPr fontAlgn="base"/>
            <a:endParaRPr lang="fr-FR">
              <a:solidFill>
                <a:srgbClr val="000000"/>
              </a:solidFill>
              <a:latin typeface="Liberation Serif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B1CEB-9397-204A-CB84-350EC539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17193DB-A694-192F-9B84-631A73C49981}"/>
              </a:ext>
            </a:extLst>
          </p:cNvPr>
          <p:cNvSpPr txBox="1"/>
          <p:nvPr/>
        </p:nvSpPr>
        <p:spPr>
          <a:xfrm>
            <a:off x="10613597" y="6192248"/>
            <a:ext cx="134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Page 8/13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8B318E-0B5C-7466-2598-C44D67F76EEE}"/>
              </a:ext>
            </a:extLst>
          </p:cNvPr>
          <p:cNvSpPr txBox="1"/>
          <p:nvPr/>
        </p:nvSpPr>
        <p:spPr>
          <a:xfrm>
            <a:off x="6959212" y="2215444"/>
            <a:ext cx="3231811" cy="2395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Serveurs Web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Azure App Service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</a:pPr>
            <a:endParaRPr lang="fr-FR">
              <a:solidFill>
                <a:srgbClr val="000000"/>
              </a:solidFill>
              <a:latin typeface="Liberation Serif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Serveurs de partage de fichier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Azure File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 Azure File Sync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4749F23-65F6-9308-6683-3BCD8BA9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7517" y="2211583"/>
            <a:ext cx="890165" cy="8969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9F13F3-005C-8268-F708-CDE079EEE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17" y="3632625"/>
            <a:ext cx="831998" cy="8319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D54A7E7-36D7-536E-CDD5-8D7A5CB9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721" y="3749436"/>
            <a:ext cx="831998" cy="8319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5C9678-5B5A-6A4F-8E01-22180128D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368" y="4989795"/>
            <a:ext cx="831997" cy="83199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E258C8F-00C3-51D1-45A2-52DC656A5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4721" y="2241987"/>
            <a:ext cx="831998" cy="8319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945316-82E8-2547-5AD3-C6F571B36D91}"/>
              </a:ext>
            </a:extLst>
          </p:cNvPr>
          <p:cNvSpPr txBox="1"/>
          <p:nvPr/>
        </p:nvSpPr>
        <p:spPr>
          <a:xfrm>
            <a:off x="6959212" y="5119738"/>
            <a:ext cx="332953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Serveurs d’impression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Liberation Serif"/>
              </a:rPr>
              <a:t>Azure Universal </a:t>
            </a:r>
            <a:r>
              <a:rPr lang="fr-FR" err="1">
                <a:solidFill>
                  <a:srgbClr val="000000"/>
                </a:solidFill>
                <a:latin typeface="Liberation Serif"/>
              </a:rPr>
              <a:t>Print</a:t>
            </a:r>
            <a:endParaRPr lang="fr-FR">
              <a:solidFill>
                <a:srgbClr val="000000"/>
              </a:solidFill>
              <a:latin typeface="Liberation Serif"/>
            </a:endParaRPr>
          </a:p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6DED63-D598-5C75-B358-CAA33E719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1248" y="5102492"/>
            <a:ext cx="1939198" cy="7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2B14B-ADC9-3917-BAF3-6FBB7E85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25" y="605060"/>
            <a:ext cx="8911687" cy="1280890"/>
          </a:xfrm>
        </p:spPr>
        <p:txBody>
          <a:bodyPr/>
          <a:lstStyle/>
          <a:p>
            <a:r>
              <a:rPr lang="fr-FR">
                <a:latin typeface="Arial"/>
                <a:cs typeface="Arial"/>
              </a:rPr>
              <a:t>Présentation de la nouvelle infrastructure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CF2FB73-E4A3-B221-6015-73CA4F11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96" y="281894"/>
            <a:ext cx="1133540" cy="6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F69E946-F3B0-FCEF-1033-B9099961B29D}"/>
              </a:ext>
            </a:extLst>
          </p:cNvPr>
          <p:cNvSpPr txBox="1"/>
          <p:nvPr/>
        </p:nvSpPr>
        <p:spPr>
          <a:xfrm>
            <a:off x="10613597" y="6192248"/>
            <a:ext cx="14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Page 9/13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652C1EA-F4F6-5E62-28CC-76A94840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050" y="1248692"/>
            <a:ext cx="5533900" cy="55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33810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TM02892315[[fn=Brin]]</Template>
  <Application>Microsoft Office PowerPoint</Application>
  <PresentationFormat>Grand écran</PresentationFormat>
  <Slides>13</Slides>
  <Notes>13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Brin</vt:lpstr>
      <vt:lpstr>Présentation du travail de Virtualisation</vt:lpstr>
      <vt:lpstr>Sommaire</vt:lpstr>
      <vt:lpstr>Contexte</vt:lpstr>
      <vt:lpstr>Présentation de l'existant</vt:lpstr>
      <vt:lpstr>Analyse du besoin</vt:lpstr>
      <vt:lpstr>Cloud (Avantages/Inconvénients)</vt:lpstr>
      <vt:lpstr>Présentation de la solution retenue </vt:lpstr>
      <vt:lpstr>Services retenus pour la migration du client</vt:lpstr>
      <vt:lpstr>Présentation de la nouvelle infrastructure</vt:lpstr>
      <vt:lpstr>Plan de migration</vt:lpstr>
      <vt:lpstr>Plan de migration</vt:lpstr>
      <vt:lpstr>Conclusion</vt:lpstr>
      <vt:lpstr>Fin de la présentation   Merci de votre attention !   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et recherche Supervision informatique</dc:title>
  <dc:creator>Samuel Laforge</dc:creator>
  <cp:revision>3</cp:revision>
  <dcterms:created xsi:type="dcterms:W3CDTF">2022-09-02T07:39:51Z</dcterms:created>
  <dcterms:modified xsi:type="dcterms:W3CDTF">2022-11-24T13:19:44Z</dcterms:modified>
</cp:coreProperties>
</file>